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7567" r:id="rId5"/>
  </p:sldMasterIdLst>
  <p:notesMasterIdLst>
    <p:notesMasterId r:id="rId7"/>
  </p:notesMasterIdLst>
  <p:handoutMasterIdLst>
    <p:handoutMasterId r:id="rId8"/>
  </p:handoutMasterIdLst>
  <p:sldIdLst>
    <p:sldId id="274" r:id="rId6"/>
  </p:sldIdLst>
  <p:sldSz cx="9144000" cy="5143500" type="screen16x9"/>
  <p:notesSz cx="6669088" cy="9926638"/>
  <p:custShowLst>
    <p:custShow name="Tabel of Content" id="0">
      <p:sldLst/>
    </p:custShow>
  </p:custShowLst>
  <p:defaultTextStyle>
    <a:defPPr>
      <a:defRPr lang="da-DK"/>
    </a:defPPr>
    <a:lvl1pPr algn="l" rtl="0" fontAlgn="base">
      <a:spcBef>
        <a:spcPct val="0"/>
      </a:spcBef>
      <a:spcAft>
        <a:spcPct val="0"/>
      </a:spcAft>
      <a:defRPr kern="1200">
        <a:solidFill>
          <a:schemeClr val="tx1"/>
        </a:solidFill>
        <a:latin typeface="Arial" charset="0"/>
        <a:ea typeface="+mn-ea"/>
        <a:cs typeface="Arial" charset="0"/>
      </a:defRPr>
    </a:lvl1pPr>
    <a:lvl2pPr marL="457178" algn="l" rtl="0" fontAlgn="base">
      <a:spcBef>
        <a:spcPct val="0"/>
      </a:spcBef>
      <a:spcAft>
        <a:spcPct val="0"/>
      </a:spcAft>
      <a:defRPr kern="1200">
        <a:solidFill>
          <a:schemeClr val="tx1"/>
        </a:solidFill>
        <a:latin typeface="Arial" charset="0"/>
        <a:ea typeface="+mn-ea"/>
        <a:cs typeface="Arial" charset="0"/>
      </a:defRPr>
    </a:lvl2pPr>
    <a:lvl3pPr marL="914355" algn="l" rtl="0" fontAlgn="base">
      <a:spcBef>
        <a:spcPct val="0"/>
      </a:spcBef>
      <a:spcAft>
        <a:spcPct val="0"/>
      </a:spcAft>
      <a:defRPr kern="1200">
        <a:solidFill>
          <a:schemeClr val="tx1"/>
        </a:solidFill>
        <a:latin typeface="Arial" charset="0"/>
        <a:ea typeface="+mn-ea"/>
        <a:cs typeface="Arial" charset="0"/>
      </a:defRPr>
    </a:lvl3pPr>
    <a:lvl4pPr marL="1371532" algn="l" rtl="0" fontAlgn="base">
      <a:spcBef>
        <a:spcPct val="0"/>
      </a:spcBef>
      <a:spcAft>
        <a:spcPct val="0"/>
      </a:spcAft>
      <a:defRPr kern="1200">
        <a:solidFill>
          <a:schemeClr val="tx1"/>
        </a:solidFill>
        <a:latin typeface="Arial" charset="0"/>
        <a:ea typeface="+mn-ea"/>
        <a:cs typeface="Arial" charset="0"/>
      </a:defRPr>
    </a:lvl4pPr>
    <a:lvl5pPr marL="1828709" algn="l" rtl="0" fontAlgn="base">
      <a:spcBef>
        <a:spcPct val="0"/>
      </a:spcBef>
      <a:spcAft>
        <a:spcPct val="0"/>
      </a:spcAft>
      <a:defRPr kern="1200">
        <a:solidFill>
          <a:schemeClr val="tx1"/>
        </a:solidFill>
        <a:latin typeface="Arial" charset="0"/>
        <a:ea typeface="+mn-ea"/>
        <a:cs typeface="Arial" charset="0"/>
      </a:defRPr>
    </a:lvl5pPr>
    <a:lvl6pPr marL="2285886" algn="l" defTabSz="914355" rtl="0" eaLnBrk="1" latinLnBrk="0" hangingPunct="1">
      <a:defRPr kern="1200">
        <a:solidFill>
          <a:schemeClr val="tx1"/>
        </a:solidFill>
        <a:latin typeface="Arial" charset="0"/>
        <a:ea typeface="+mn-ea"/>
        <a:cs typeface="Arial" charset="0"/>
      </a:defRPr>
    </a:lvl6pPr>
    <a:lvl7pPr marL="2743064" algn="l" defTabSz="914355" rtl="0" eaLnBrk="1" latinLnBrk="0" hangingPunct="1">
      <a:defRPr kern="1200">
        <a:solidFill>
          <a:schemeClr val="tx1"/>
        </a:solidFill>
        <a:latin typeface="Arial" charset="0"/>
        <a:ea typeface="+mn-ea"/>
        <a:cs typeface="Arial" charset="0"/>
      </a:defRPr>
    </a:lvl7pPr>
    <a:lvl8pPr marL="3200240" algn="l" defTabSz="914355" rtl="0" eaLnBrk="1" latinLnBrk="0" hangingPunct="1">
      <a:defRPr kern="1200">
        <a:solidFill>
          <a:schemeClr val="tx1"/>
        </a:solidFill>
        <a:latin typeface="Arial" charset="0"/>
        <a:ea typeface="+mn-ea"/>
        <a:cs typeface="Arial" charset="0"/>
      </a:defRPr>
    </a:lvl8pPr>
    <a:lvl9pPr marL="3657418" algn="l" defTabSz="914355"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Epidemiology" id="{A16CF60F-3ED1-45E4-9C0F-3E0DDB2C3446}">
          <p14:sldIdLst>
            <p14:sldId id="274"/>
          </p14:sldIdLst>
        </p14:section>
      </p14:sectionLst>
    </p:ext>
    <p:ext uri="{EFAFB233-063F-42B5-8137-9DF3F51BA10A}">
      <p15:sldGuideLst xmlns:p15="http://schemas.microsoft.com/office/powerpoint/2012/main">
        <p15:guide id="1" orient="horz" pos="663">
          <p15:clr>
            <a:srgbClr val="A4A3A4"/>
          </p15:clr>
        </p15:guide>
        <p15:guide id="2" orient="horz" pos="976">
          <p15:clr>
            <a:srgbClr val="A4A3A4"/>
          </p15:clr>
        </p15:guide>
        <p15:guide id="3" orient="horz" pos="122">
          <p15:clr>
            <a:srgbClr val="A4A3A4"/>
          </p15:clr>
        </p15:guide>
        <p15:guide id="4" orient="horz" pos="3134">
          <p15:clr>
            <a:srgbClr val="A4A3A4"/>
          </p15:clr>
        </p15:guide>
        <p15:guide id="5" orient="horz" pos="2790">
          <p15:clr>
            <a:srgbClr val="A4A3A4"/>
          </p15:clr>
        </p15:guide>
        <p15:guide id="6" orient="horz" pos="882">
          <p15:clr>
            <a:srgbClr val="A4A3A4"/>
          </p15:clr>
        </p15:guide>
        <p15:guide id="7" orient="horz" pos="733">
          <p15:clr>
            <a:srgbClr val="A4A3A4"/>
          </p15:clr>
        </p15:guide>
        <p15:guide id="8" orient="horz" pos="2492">
          <p15:clr>
            <a:srgbClr val="A4A3A4"/>
          </p15:clr>
        </p15:guide>
        <p15:guide id="9" orient="horz" pos="2353">
          <p15:clr>
            <a:srgbClr val="A4A3A4"/>
          </p15:clr>
        </p15:guide>
        <p15:guide id="10" orient="horz" pos="2225">
          <p15:clr>
            <a:srgbClr val="A4A3A4"/>
          </p15:clr>
        </p15:guide>
        <p15:guide id="11" pos="351">
          <p15:clr>
            <a:srgbClr val="A4A3A4"/>
          </p15:clr>
        </p15:guide>
        <p15:guide id="12" pos="5465">
          <p15:clr>
            <a:srgbClr val="A4A3A4"/>
          </p15:clr>
        </p15:guide>
        <p15:guide id="13" pos="817">
          <p15:clr>
            <a:srgbClr val="A4A3A4"/>
          </p15:clr>
        </p15:guide>
        <p15:guide id="14" pos="5054">
          <p15:clr>
            <a:srgbClr val="A4A3A4"/>
          </p15:clr>
        </p15:guide>
        <p15:guide id="15" pos="4071">
          <p15:clr>
            <a:srgbClr val="A4A3A4"/>
          </p15:clr>
        </p15:guide>
        <p15:guide id="16" pos="3219">
          <p15:clr>
            <a:srgbClr val="A4A3A4"/>
          </p15:clr>
        </p15:guide>
        <p15:guide id="17" pos="697">
          <p15:clr>
            <a:srgbClr val="A4A3A4"/>
          </p15:clr>
        </p15:guide>
        <p15:guide id="18" pos="24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guide id="3" pos="210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roen de Kort" initials="JDEK" lastIdx="4" clrIdx="0"/>
  <p:cmAuthor id="7" name="Anders Sølgaard SFP" initials="" lastIdx="2" clrIdx="7"/>
  <p:cmAuthor id="1" name="Tua Jørgensen" initials="TJ" lastIdx="78" clrIdx="1"/>
  <p:cmAuthor id="8" name="Pedro Such" initials="PSU" lastIdx="7" clrIdx="8"/>
  <p:cmAuthor id="2" name="De Jong Laird, Anne" initials="DJLA" lastIdx="2" clrIdx="2"/>
  <p:cmAuthor id="9" name="Audrey Dufour" initials="AD" lastIdx="19" clrIdx="9"/>
  <p:cmAuthor id="3" name="Author" initials="A" lastIdx="1" clrIdx="3"/>
  <p:cmAuthor id="10" name="Murat Yildirim" initials="MY" lastIdx="9" clrIdx="10">
    <p:extLst>
      <p:ext uri="{19B8F6BF-5375-455C-9EA6-DF929625EA0E}">
        <p15:presenceInfo xmlns:p15="http://schemas.microsoft.com/office/powerpoint/2012/main" userId="S-1-5-21-1839211835-619659539-556599288-101548" providerId="AD"/>
      </p:ext>
    </p:extLst>
  </p:cmAuthor>
  <p:cmAuthor id="4" name="Anders Sølgaard" initials="" lastIdx="1" clrIdx="4"/>
  <p:cmAuthor id="5" name="Anders Sølgaard" initials="AS" lastIdx="5" clrIdx="5"/>
  <p:cmAuthor id="6" name="Allan Bundgaard Jakobsen" initials="ABJ" lastIdx="12" clrIdx="6"/>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ED45"/>
    <a:srgbClr val="7400BF"/>
    <a:srgbClr val="426BBA"/>
    <a:srgbClr val="EF9C00"/>
    <a:srgbClr val="DBD9CA"/>
    <a:srgbClr val="64ABAF"/>
    <a:srgbClr val="BAC4E3"/>
    <a:srgbClr val="B01C2E"/>
    <a:srgbClr val="739AB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8D230F3-CF80-4859-8CE7-A43EE81993B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38" autoAdjust="0"/>
    <p:restoredTop sz="72051" autoAdjust="0"/>
  </p:normalViewPr>
  <p:slideViewPr>
    <p:cSldViewPr snapToGrid="0">
      <p:cViewPr varScale="1">
        <p:scale>
          <a:sx n="144" d="100"/>
          <a:sy n="144" d="100"/>
        </p:scale>
        <p:origin x="2628" y="126"/>
      </p:cViewPr>
      <p:guideLst>
        <p:guide orient="horz" pos="663"/>
        <p:guide orient="horz" pos="976"/>
        <p:guide orient="horz" pos="122"/>
        <p:guide orient="horz" pos="3134"/>
        <p:guide orient="horz" pos="2790"/>
        <p:guide orient="horz" pos="882"/>
        <p:guide orient="horz" pos="733"/>
        <p:guide orient="horz" pos="2492"/>
        <p:guide orient="horz" pos="2353"/>
        <p:guide orient="horz" pos="2225"/>
        <p:guide pos="351"/>
        <p:guide pos="5465"/>
        <p:guide pos="817"/>
        <p:guide pos="5054"/>
        <p:guide pos="4071"/>
        <p:guide pos="3219"/>
        <p:guide pos="697"/>
        <p:guide pos="24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9300"/>
    </p:cViewPr>
  </p:sorterViewPr>
  <p:notesViewPr>
    <p:cSldViewPr>
      <p:cViewPr varScale="1">
        <p:scale>
          <a:sx n="148" d="100"/>
          <a:sy n="148" d="100"/>
        </p:scale>
        <p:origin x="-5480" y="-120"/>
      </p:cViewPr>
      <p:guideLst>
        <p:guide orient="horz" pos="3127"/>
        <p:guide pos="2141"/>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489099520057701"/>
          <c:y val="0.17417347830188301"/>
          <c:w val="0.39461625042084802"/>
          <c:h val="0.65651605585081896"/>
        </c:manualLayout>
      </c:layout>
      <c:doughnutChart>
        <c:varyColors val="1"/>
        <c:ser>
          <c:idx val="0"/>
          <c:order val="0"/>
          <c:tx>
            <c:strRef>
              <c:f>Sheet1!$B$1</c:f>
              <c:strCache>
                <c:ptCount val="1"/>
                <c:pt idx="0">
                  <c:v>Sales</c:v>
                </c:pt>
              </c:strCache>
            </c:strRef>
          </c:tx>
          <c:dPt>
            <c:idx val="0"/>
            <c:bubble3D val="0"/>
            <c:spPr>
              <a:solidFill>
                <a:schemeClr val="accent3"/>
              </a:solidFill>
              <a:ln>
                <a:noFill/>
              </a:ln>
              <a:effectLst/>
            </c:spPr>
            <c:extLst>
              <c:ext xmlns:c16="http://schemas.microsoft.com/office/drawing/2014/chart" uri="{C3380CC4-5D6E-409C-BE32-E72D297353CC}">
                <c16:uniqueId val="{00000001-8141-497D-9FE2-9B430F96BA74}"/>
              </c:ext>
            </c:extLst>
          </c:dPt>
          <c:dPt>
            <c:idx val="1"/>
            <c:bubble3D val="0"/>
            <c:spPr>
              <a:solidFill>
                <a:schemeClr val="accent3">
                  <a:lumMod val="60000"/>
                  <a:lumOff val="40000"/>
                </a:schemeClr>
              </a:solidFill>
              <a:ln>
                <a:noFill/>
              </a:ln>
              <a:effectLst/>
            </c:spPr>
            <c:extLst>
              <c:ext xmlns:c16="http://schemas.microsoft.com/office/drawing/2014/chart" uri="{C3380CC4-5D6E-409C-BE32-E72D297353CC}">
                <c16:uniqueId val="{00000003-8141-497D-9FE2-9B430F96BA74}"/>
              </c:ext>
            </c:extLst>
          </c:dPt>
          <c:dPt>
            <c:idx val="2"/>
            <c:bubble3D val="0"/>
            <c:spPr>
              <a:solidFill>
                <a:schemeClr val="accent2">
                  <a:lumMod val="40000"/>
                  <a:lumOff val="60000"/>
                </a:schemeClr>
              </a:solidFill>
              <a:ln>
                <a:noFill/>
              </a:ln>
              <a:effectLst/>
            </c:spPr>
            <c:extLst>
              <c:ext xmlns:c16="http://schemas.microsoft.com/office/drawing/2014/chart" uri="{C3380CC4-5D6E-409C-BE32-E72D297353CC}">
                <c16:uniqueId val="{00000005-8141-497D-9FE2-9B430F96BA74}"/>
              </c:ext>
            </c:extLst>
          </c:dPt>
          <c:dPt>
            <c:idx val="3"/>
            <c:bubble3D val="0"/>
            <c:spPr>
              <a:solidFill>
                <a:schemeClr val="bg2">
                  <a:lumMod val="75000"/>
                </a:schemeClr>
              </a:solidFill>
              <a:ln>
                <a:noFill/>
              </a:ln>
              <a:effectLst/>
            </c:spPr>
            <c:extLst>
              <c:ext xmlns:c16="http://schemas.microsoft.com/office/drawing/2014/chart" uri="{C3380CC4-5D6E-409C-BE32-E72D297353CC}">
                <c16:uniqueId val="{00000007-8141-497D-9FE2-9B430F96BA74}"/>
              </c:ext>
            </c:extLst>
          </c:dPt>
          <c:dPt>
            <c:idx val="4"/>
            <c:bubble3D val="0"/>
            <c:spPr>
              <a:solidFill>
                <a:schemeClr val="accent5"/>
              </a:solidFill>
              <a:ln>
                <a:noFill/>
              </a:ln>
              <a:effectLst/>
            </c:spPr>
            <c:extLst>
              <c:ext xmlns:c16="http://schemas.microsoft.com/office/drawing/2014/chart" uri="{C3380CC4-5D6E-409C-BE32-E72D297353CC}">
                <c16:uniqueId val="{00000009-8141-497D-9FE2-9B430F96BA74}"/>
              </c:ext>
            </c:extLst>
          </c:dPt>
          <c:dPt>
            <c:idx val="5"/>
            <c:bubble3D val="0"/>
            <c:spPr>
              <a:solidFill>
                <a:schemeClr val="accent6"/>
              </a:solidFill>
              <a:ln>
                <a:noFill/>
              </a:ln>
              <a:effectLst/>
            </c:spPr>
            <c:extLst>
              <c:ext xmlns:c16="http://schemas.microsoft.com/office/drawing/2014/chart" uri="{C3380CC4-5D6E-409C-BE32-E72D297353CC}">
                <c16:uniqueId val="{0000000B-8141-497D-9FE2-9B430F96BA74}"/>
              </c:ext>
            </c:extLst>
          </c:dPt>
          <c:dPt>
            <c:idx val="6"/>
            <c:bubble3D val="0"/>
            <c:spPr>
              <a:solidFill>
                <a:schemeClr val="accent1">
                  <a:lumMod val="60000"/>
                </a:schemeClr>
              </a:solidFill>
              <a:ln>
                <a:noFill/>
              </a:ln>
              <a:effectLst/>
            </c:spPr>
            <c:extLst>
              <c:ext xmlns:c16="http://schemas.microsoft.com/office/drawing/2014/chart" uri="{C3380CC4-5D6E-409C-BE32-E72D297353CC}">
                <c16:uniqueId val="{0000000D-8141-497D-9FE2-9B430F96BA74}"/>
              </c:ext>
            </c:extLst>
          </c:dPt>
          <c:dPt>
            <c:idx val="7"/>
            <c:bubble3D val="0"/>
            <c:spPr>
              <a:solidFill>
                <a:schemeClr val="accent2">
                  <a:lumMod val="60000"/>
                </a:schemeClr>
              </a:solidFill>
              <a:ln>
                <a:noFill/>
              </a:ln>
              <a:effectLst/>
            </c:spPr>
            <c:extLst>
              <c:ext xmlns:c16="http://schemas.microsoft.com/office/drawing/2014/chart" uri="{C3380CC4-5D6E-409C-BE32-E72D297353CC}">
                <c16:uniqueId val="{0000000F-8141-497D-9FE2-9B430F96BA74}"/>
              </c:ext>
            </c:extLst>
          </c:dPt>
          <c:dPt>
            <c:idx val="8"/>
            <c:bubble3D val="0"/>
            <c:spPr>
              <a:solidFill>
                <a:schemeClr val="bg2">
                  <a:lumMod val="75000"/>
                </a:schemeClr>
              </a:solidFill>
              <a:ln>
                <a:noFill/>
              </a:ln>
              <a:effectLst/>
            </c:spPr>
            <c:extLst>
              <c:ext xmlns:c16="http://schemas.microsoft.com/office/drawing/2014/chart" uri="{C3380CC4-5D6E-409C-BE32-E72D297353CC}">
                <c16:uniqueId val="{00000011-8141-497D-9FE2-9B430F96BA74}"/>
              </c:ext>
            </c:extLst>
          </c:dPt>
          <c:dLbls>
            <c:dLbl>
              <c:idx val="0"/>
              <c:layout>
                <c:manualLayout>
                  <c:x val="0.17379894685980801"/>
                  <c:y val="-0.14698601620262"/>
                </c:manualLayout>
              </c:layout>
              <c:tx>
                <c:rich>
                  <a:bodyPr/>
                  <a:lstStyle/>
                  <a:p>
                    <a:r>
                      <a:rPr lang="en-US" sz="1000" dirty="0"/>
                      <a:t>Antipsychotics
$3770</a:t>
                    </a:r>
                  </a:p>
                </c:rich>
              </c:tx>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141-497D-9FE2-9B430F96BA74}"/>
                </c:ext>
              </c:extLst>
            </c:dLbl>
            <c:dLbl>
              <c:idx val="1"/>
              <c:layout>
                <c:manualLayout>
                  <c:x val="0.19659215610591699"/>
                  <c:y val="8.4390843240499894E-3"/>
                </c:manualLayout>
              </c:layout>
              <c:tx>
                <c:rich>
                  <a:bodyPr/>
                  <a:lstStyle/>
                  <a:p>
                    <a:r>
                      <a:rPr lang="en-US" sz="1000" dirty="0"/>
                      <a:t>Other psychotropics
$1047</a:t>
                    </a:r>
                  </a:p>
                </c:rich>
              </c:tx>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8141-497D-9FE2-9B430F96BA74}"/>
                </c:ext>
              </c:extLst>
            </c:dLbl>
            <c:dLbl>
              <c:idx val="2"/>
              <c:layout>
                <c:manualLayout>
                  <c:x val="0.13412006587056599"/>
                  <c:y val="0.15599870163426499"/>
                </c:manualLayout>
              </c:layout>
              <c:tx>
                <c:rich>
                  <a:bodyPr/>
                  <a:lstStyle/>
                  <a:p>
                    <a:r>
                      <a:rPr lang="en-US" sz="1000" dirty="0"/>
                      <a:t>Psychiatric hospitalizations
$4687</a:t>
                    </a:r>
                  </a:p>
                </c:rich>
              </c:tx>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8141-497D-9FE2-9B430F96BA74}"/>
                </c:ext>
              </c:extLst>
            </c:dLbl>
            <c:dLbl>
              <c:idx val="3"/>
              <c:layout>
                <c:manualLayout>
                  <c:x val="-0.16032337292235099"/>
                  <c:y val="0.19969726282707401"/>
                </c:manualLayout>
              </c:layout>
              <c:tx>
                <c:rich>
                  <a:bodyPr/>
                  <a:lstStyle/>
                  <a:p>
                    <a:r>
                      <a:rPr lang="en-US" sz="1000" dirty="0"/>
                      <a:t>Day treatment
$1571</a:t>
                    </a:r>
                  </a:p>
                </c:rich>
              </c:tx>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8141-497D-9FE2-9B430F96BA74}"/>
                </c:ext>
              </c:extLst>
            </c:dLbl>
            <c:dLbl>
              <c:idx val="4"/>
              <c:layout>
                <c:manualLayout>
                  <c:x val="-0.23715041479016799"/>
                  <c:y val="9.6009634623711204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9-8141-497D-9FE2-9B430F96BA74}"/>
                </c:ext>
              </c:extLst>
            </c:dLbl>
            <c:dLbl>
              <c:idx val="5"/>
              <c:layout>
                <c:manualLayout>
                  <c:x val="-0.22502542694016001"/>
                  <c:y val="-2.2150728778077299E-2"/>
                </c:manualLayout>
              </c:layout>
              <c:tx>
                <c:rich>
                  <a:bodyPr/>
                  <a:lstStyle/>
                  <a:p>
                    <a:r>
                      <a:rPr lang="en-US" sz="1000" dirty="0"/>
                      <a:t>Psychosocial group therapy
$1478</a:t>
                    </a:r>
                  </a:p>
                </c:rich>
              </c:tx>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8141-497D-9FE2-9B430F96BA74}"/>
                </c:ext>
              </c:extLst>
            </c:dLbl>
            <c:dLbl>
              <c:idx val="6"/>
              <c:layout>
                <c:manualLayout>
                  <c:x val="-0.17457496157785099"/>
                  <c:y val="-9.8865922059386199E-2"/>
                </c:manualLayout>
              </c:layout>
              <c:tx>
                <c:rich>
                  <a:bodyPr/>
                  <a:lstStyle/>
                  <a:p>
                    <a:r>
                      <a:rPr lang="en-US" sz="1000" dirty="0"/>
                      <a:t>Medication management
$1187</a:t>
                    </a:r>
                  </a:p>
                </c:rich>
              </c:tx>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8141-497D-9FE2-9B430F96BA74}"/>
                </c:ext>
              </c:extLst>
            </c:dLbl>
            <c:dLbl>
              <c:idx val="7"/>
              <c:layout>
                <c:manualLayout>
                  <c:x val="-0.16049857933134901"/>
                  <c:y val="-0.196025102518747"/>
                </c:manualLayout>
              </c:layout>
              <c:tx>
                <c:rich>
                  <a:bodyPr/>
                  <a:lstStyle/>
                  <a:p>
                    <a:r>
                      <a:rPr lang="en-US" sz="1000" dirty="0"/>
                      <a:t>Individual therapy
$1267</a:t>
                    </a:r>
                  </a:p>
                </c:rich>
              </c:tx>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8141-497D-9FE2-9B430F96BA74}"/>
                </c:ext>
              </c:extLst>
            </c:dLbl>
            <c:dLbl>
              <c:idx val="8"/>
              <c:layout>
                <c:manualLayout>
                  <c:x val="-2.7068069538807499E-2"/>
                  <c:y val="-0.19120866952080601"/>
                </c:manualLayout>
              </c:layout>
              <c:tx>
                <c:rich>
                  <a:bodyPr/>
                  <a:lstStyle/>
                  <a:p>
                    <a:r>
                      <a:rPr lang="en-US" sz="1000" dirty="0"/>
                      <a:t>Case management
$1006</a:t>
                    </a:r>
                  </a:p>
                </c:rich>
              </c:tx>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1-8141-497D-9FE2-9B430F96BA74}"/>
                </c:ext>
              </c:extLst>
            </c:dLbl>
            <c:spPr>
              <a:noFill/>
              <a:ln>
                <a:noFill/>
              </a:ln>
              <a:effectLst/>
            </c:spPr>
            <c:txPr>
              <a:bodyPr rot="0" spcFirstLastPara="1" vertOverflow="ellipsis" vert="horz" wrap="square" anchor="ctr" anchorCtr="1"/>
              <a:lstStyle/>
              <a:p>
                <a:pPr>
                  <a:defRPr lang="en-US" sz="1000" b="1" i="0" u="none" strike="noStrike" kern="1200" baseline="0">
                    <a:solidFill>
                      <a:schemeClr val="tx1"/>
                    </a:solidFill>
                    <a:latin typeface="Arial" charset="0"/>
                    <a:ea typeface="Arial" charset="0"/>
                    <a:cs typeface="Arial" charset="0"/>
                  </a:defRPr>
                </a:pPr>
                <a:endParaRPr lang="en-US"/>
              </a:p>
            </c:txPr>
            <c:showLegendKey val="0"/>
            <c:showVal val="1"/>
            <c:showCatName val="1"/>
            <c:showSerName val="0"/>
            <c:showPercent val="0"/>
            <c:showBubbleSize val="0"/>
            <c:separator>
</c:separator>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Sheet1!$A$2:$A$10</c:f>
              <c:strCache>
                <c:ptCount val="9"/>
                <c:pt idx="0">
                  <c:v>Antipsychotics</c:v>
                </c:pt>
                <c:pt idx="1">
                  <c:v>Other psychotropics</c:v>
                </c:pt>
                <c:pt idx="2">
                  <c:v>Psychiatric hospitalizations</c:v>
                </c:pt>
                <c:pt idx="3">
                  <c:v>Day treatment</c:v>
                </c:pt>
                <c:pt idx="4">
                  <c:v>Emergency services</c:v>
                </c:pt>
                <c:pt idx="5">
                  <c:v>Psychosocial group therapy</c:v>
                </c:pt>
                <c:pt idx="6">
                  <c:v>Medication management</c:v>
                </c:pt>
                <c:pt idx="7">
                  <c:v>Individual therapy</c:v>
                </c:pt>
                <c:pt idx="8">
                  <c:v>Case management</c:v>
                </c:pt>
              </c:strCache>
            </c:strRef>
          </c:cat>
          <c:val>
            <c:numRef>
              <c:f>Sheet1!$B$2:$B$10</c:f>
              <c:numCache>
                <c:formatCode>"$"#,##0</c:formatCode>
                <c:ptCount val="9"/>
                <c:pt idx="0">
                  <c:v>3770</c:v>
                </c:pt>
                <c:pt idx="1">
                  <c:v>1047</c:v>
                </c:pt>
                <c:pt idx="2">
                  <c:v>4687</c:v>
                </c:pt>
                <c:pt idx="3">
                  <c:v>1571</c:v>
                </c:pt>
                <c:pt idx="4">
                  <c:v>84</c:v>
                </c:pt>
                <c:pt idx="5">
                  <c:v>1478</c:v>
                </c:pt>
                <c:pt idx="6">
                  <c:v>1187</c:v>
                </c:pt>
                <c:pt idx="7">
                  <c:v>1267</c:v>
                </c:pt>
                <c:pt idx="8">
                  <c:v>1006</c:v>
                </c:pt>
              </c:numCache>
            </c:numRef>
          </c:val>
          <c:extLst>
            <c:ext xmlns:c16="http://schemas.microsoft.com/office/drawing/2014/chart" uri="{C3380CC4-5D6E-409C-BE32-E72D297353CC}">
              <c16:uniqueId val="{00000012-8141-497D-9FE2-9B430F96BA74}"/>
            </c:ext>
          </c:extLst>
        </c:ser>
        <c:dLbls>
          <c:showLegendKey val="0"/>
          <c:showVal val="0"/>
          <c:showCatName val="0"/>
          <c:showSerName val="0"/>
          <c:showPercent val="0"/>
          <c:showBubbleSize val="0"/>
          <c:showLeaderLines val="1"/>
        </c:dLbls>
        <c:firstSliceAng val="0"/>
        <c:holeSize val="50"/>
      </c:doughnutChart>
      <c:spPr>
        <a:noFill/>
        <a:ln w="25374">
          <a:noFill/>
        </a:ln>
        <a:effectLst/>
      </c:spPr>
    </c:plotArea>
    <c:plotVisOnly val="1"/>
    <c:dispBlanksAs val="zero"/>
    <c:showDLblsOverMax val="0"/>
  </c:chart>
  <c:spPr>
    <a:noFill/>
    <a:ln w="6350" cap="flat" cmpd="sng" algn="ctr">
      <a:noFill/>
      <a:prstDash val="solid"/>
      <a:miter lim="800000"/>
    </a:ln>
    <a:effectLst/>
  </c:spPr>
  <c:txPr>
    <a:bodyPr/>
    <a:lstStyle/>
    <a:p>
      <a:pPr>
        <a:defRPr sz="1798"/>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1"/>
            <a:ext cx="2889736" cy="496503"/>
          </a:xfrm>
          <a:prstGeom prst="rect">
            <a:avLst/>
          </a:prstGeom>
        </p:spPr>
        <p:txBody>
          <a:bodyPr vert="horz" lIns="90727" tIns="45363" rIns="90727" bIns="45363" rtlCol="0"/>
          <a:lstStyle>
            <a:lvl1pPr algn="l">
              <a:defRPr sz="1200"/>
            </a:lvl1pPr>
          </a:lstStyle>
          <a:p>
            <a:endParaRPr lang="da-DK">
              <a:latin typeface="Calibri"/>
              <a:cs typeface="Calibri"/>
            </a:endParaRPr>
          </a:p>
        </p:txBody>
      </p:sp>
      <p:sp>
        <p:nvSpPr>
          <p:cNvPr id="3" name="Pladsholder til dato 2"/>
          <p:cNvSpPr>
            <a:spLocks noGrp="1"/>
          </p:cNvSpPr>
          <p:nvPr>
            <p:ph type="dt" sz="quarter" idx="1"/>
          </p:nvPr>
        </p:nvSpPr>
        <p:spPr>
          <a:xfrm>
            <a:off x="3777830" y="1"/>
            <a:ext cx="2889736" cy="496503"/>
          </a:xfrm>
          <a:prstGeom prst="rect">
            <a:avLst/>
          </a:prstGeom>
        </p:spPr>
        <p:txBody>
          <a:bodyPr vert="horz" lIns="90727" tIns="45363" rIns="90727" bIns="45363" rtlCol="0"/>
          <a:lstStyle>
            <a:lvl1pPr algn="r">
              <a:defRPr sz="1200"/>
            </a:lvl1pPr>
          </a:lstStyle>
          <a:p>
            <a:fld id="{4BD66283-B9A8-D346-9475-2E9497BADEBA}" type="datetimeFigureOut">
              <a:rPr lang="da-DK">
                <a:latin typeface="Calibri"/>
                <a:cs typeface="Calibri"/>
              </a:rPr>
              <a:pPr/>
              <a:t>23-02-2022</a:t>
            </a:fld>
            <a:endParaRPr lang="da-DK">
              <a:latin typeface="Calibri"/>
              <a:cs typeface="Calibri"/>
            </a:endParaRPr>
          </a:p>
        </p:txBody>
      </p:sp>
      <p:sp>
        <p:nvSpPr>
          <p:cNvPr id="4" name="Pladsholder til sidefod 3"/>
          <p:cNvSpPr>
            <a:spLocks noGrp="1"/>
          </p:cNvSpPr>
          <p:nvPr>
            <p:ph type="ftr" sz="quarter" idx="2"/>
          </p:nvPr>
        </p:nvSpPr>
        <p:spPr>
          <a:xfrm>
            <a:off x="0" y="9428429"/>
            <a:ext cx="2889736" cy="496503"/>
          </a:xfrm>
          <a:prstGeom prst="rect">
            <a:avLst/>
          </a:prstGeom>
        </p:spPr>
        <p:txBody>
          <a:bodyPr vert="horz" lIns="90727" tIns="45363" rIns="90727" bIns="45363" rtlCol="0" anchor="b"/>
          <a:lstStyle>
            <a:lvl1pPr algn="l">
              <a:defRPr sz="1200"/>
            </a:lvl1pPr>
          </a:lstStyle>
          <a:p>
            <a:endParaRPr lang="da-DK">
              <a:latin typeface="Calibri"/>
              <a:cs typeface="Calibri"/>
            </a:endParaRPr>
          </a:p>
        </p:txBody>
      </p:sp>
      <p:sp>
        <p:nvSpPr>
          <p:cNvPr id="5" name="Pladsholder til diasnummer 4"/>
          <p:cNvSpPr>
            <a:spLocks noGrp="1"/>
          </p:cNvSpPr>
          <p:nvPr>
            <p:ph type="sldNum" sz="quarter" idx="3"/>
          </p:nvPr>
        </p:nvSpPr>
        <p:spPr>
          <a:xfrm>
            <a:off x="3777830" y="9428429"/>
            <a:ext cx="2889736" cy="496503"/>
          </a:xfrm>
          <a:prstGeom prst="rect">
            <a:avLst/>
          </a:prstGeom>
        </p:spPr>
        <p:txBody>
          <a:bodyPr vert="horz" lIns="90727" tIns="45363" rIns="90727" bIns="45363" rtlCol="0" anchor="b"/>
          <a:lstStyle>
            <a:lvl1pPr algn="r">
              <a:defRPr sz="1200"/>
            </a:lvl1pPr>
          </a:lstStyle>
          <a:p>
            <a:fld id="{BA9123DD-567F-A44C-98E2-BCE6B58A0A8F}" type="slidenum">
              <a:rPr>
                <a:latin typeface="Calibri"/>
                <a:cs typeface="Calibri"/>
              </a:rPr>
              <a:pPr/>
              <a:t>‹#›</a:t>
            </a:fld>
            <a:endParaRPr lang="da-DK">
              <a:latin typeface="Calibri"/>
              <a:cs typeface="Calibri"/>
            </a:endParaRPr>
          </a:p>
        </p:txBody>
      </p:sp>
    </p:spTree>
    <p:extLst>
      <p:ext uri="{BB962C8B-B14F-4D97-AF65-F5344CB8AC3E}">
        <p14:creationId xmlns:p14="http://schemas.microsoft.com/office/powerpoint/2010/main" val="9405011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0"/>
            <a:ext cx="2890665" cy="496809"/>
          </a:xfrm>
          <a:prstGeom prst="rect">
            <a:avLst/>
          </a:prstGeom>
        </p:spPr>
        <p:txBody>
          <a:bodyPr vert="horz" wrap="square" lIns="90727" tIns="45363" rIns="90727" bIns="45363" numCol="1" anchor="t" anchorCtr="0" compatLnSpc="1">
            <a:prstTxWarp prst="textNoShape">
              <a:avLst/>
            </a:prstTxWarp>
          </a:bodyPr>
          <a:lstStyle>
            <a:lvl1pPr>
              <a:defRPr sz="1200">
                <a:latin typeface="Calibri" pitchFamily="34" charset="0"/>
                <a:cs typeface="Calibri"/>
              </a:defRPr>
            </a:lvl1pPr>
          </a:lstStyle>
          <a:p>
            <a:endParaRPr lang="en-US" dirty="0"/>
          </a:p>
        </p:txBody>
      </p:sp>
      <p:sp>
        <p:nvSpPr>
          <p:cNvPr id="3" name="Pladsholder til dato 2"/>
          <p:cNvSpPr>
            <a:spLocks noGrp="1"/>
          </p:cNvSpPr>
          <p:nvPr>
            <p:ph type="dt" idx="1"/>
          </p:nvPr>
        </p:nvSpPr>
        <p:spPr>
          <a:xfrm>
            <a:off x="3776867" y="0"/>
            <a:ext cx="2890665" cy="496809"/>
          </a:xfrm>
          <a:prstGeom prst="rect">
            <a:avLst/>
          </a:prstGeom>
        </p:spPr>
        <p:txBody>
          <a:bodyPr vert="horz" wrap="square" lIns="90727" tIns="45363" rIns="90727" bIns="45363" numCol="1" anchor="t" anchorCtr="0" compatLnSpc="1">
            <a:prstTxWarp prst="textNoShape">
              <a:avLst/>
            </a:prstTxWarp>
          </a:bodyPr>
          <a:lstStyle>
            <a:lvl1pPr algn="r">
              <a:defRPr sz="1200">
                <a:latin typeface="Calibri" pitchFamily="34" charset="0"/>
                <a:cs typeface="Calibri"/>
              </a:defRPr>
            </a:lvl1pPr>
          </a:lstStyle>
          <a:p>
            <a:fld id="{4EB0D075-D187-4704-8933-055894EF18AA}" type="datetimeFigureOut">
              <a:rPr lang="da-DK" smtClean="0"/>
              <a:pPr/>
              <a:t>23-02-2022</a:t>
            </a:fld>
            <a:endParaRPr lang="da-DK" dirty="0"/>
          </a:p>
        </p:txBody>
      </p:sp>
      <p:sp>
        <p:nvSpPr>
          <p:cNvPr id="4" name="Pladsholder til diasbillede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0727" tIns="45363" rIns="90727" bIns="45363" rtlCol="0" anchor="ctr"/>
          <a:lstStyle/>
          <a:p>
            <a:pPr lvl="0"/>
            <a:endParaRPr lang="da-DK" noProof="0"/>
          </a:p>
        </p:txBody>
      </p:sp>
      <p:sp>
        <p:nvSpPr>
          <p:cNvPr id="6" name="Pladsholder til sidefod 5"/>
          <p:cNvSpPr>
            <a:spLocks noGrp="1"/>
          </p:cNvSpPr>
          <p:nvPr>
            <p:ph type="ftr" sz="quarter" idx="4"/>
          </p:nvPr>
        </p:nvSpPr>
        <p:spPr>
          <a:xfrm>
            <a:off x="1" y="9428243"/>
            <a:ext cx="2890665" cy="496809"/>
          </a:xfrm>
          <a:prstGeom prst="rect">
            <a:avLst/>
          </a:prstGeom>
        </p:spPr>
        <p:txBody>
          <a:bodyPr vert="horz" wrap="square" lIns="90727" tIns="45363" rIns="90727" bIns="45363" numCol="1" anchor="b" anchorCtr="0" compatLnSpc="1">
            <a:prstTxWarp prst="textNoShape">
              <a:avLst/>
            </a:prstTxWarp>
          </a:bodyPr>
          <a:lstStyle>
            <a:lvl1pPr>
              <a:defRPr sz="1200">
                <a:latin typeface="Calibri" pitchFamily="34" charset="0"/>
                <a:cs typeface="Calibri"/>
              </a:defRPr>
            </a:lvl1pPr>
          </a:lstStyle>
          <a:p>
            <a:endParaRPr lang="en-US" dirty="0"/>
          </a:p>
        </p:txBody>
      </p:sp>
      <p:sp>
        <p:nvSpPr>
          <p:cNvPr id="7" name="Pladsholder til diasnummer 6"/>
          <p:cNvSpPr>
            <a:spLocks noGrp="1"/>
          </p:cNvSpPr>
          <p:nvPr>
            <p:ph type="sldNum" sz="quarter" idx="5"/>
          </p:nvPr>
        </p:nvSpPr>
        <p:spPr>
          <a:xfrm>
            <a:off x="3776867" y="9428243"/>
            <a:ext cx="2890665" cy="496809"/>
          </a:xfrm>
          <a:prstGeom prst="rect">
            <a:avLst/>
          </a:prstGeom>
        </p:spPr>
        <p:txBody>
          <a:bodyPr vert="horz" wrap="square" lIns="90727" tIns="45363" rIns="90727" bIns="45363" numCol="1" anchor="b" anchorCtr="0" compatLnSpc="1">
            <a:prstTxWarp prst="textNoShape">
              <a:avLst/>
            </a:prstTxWarp>
          </a:bodyPr>
          <a:lstStyle>
            <a:lvl1pPr algn="r">
              <a:defRPr sz="1200">
                <a:latin typeface="Calibri" pitchFamily="34" charset="0"/>
                <a:cs typeface="Calibri"/>
              </a:defRPr>
            </a:lvl1pPr>
          </a:lstStyle>
          <a:p>
            <a:fld id="{B0EC3A22-D2B2-4D4D-8881-E78FE694D820}" type="slidenum">
              <a:rPr lang="da-DK" smtClean="0"/>
              <a:pPr/>
              <a:t>‹#›</a:t>
            </a:fld>
            <a:endParaRPr lang="da-DK" dirty="0"/>
          </a:p>
        </p:txBody>
      </p:sp>
      <p:sp>
        <p:nvSpPr>
          <p:cNvPr id="8" name="Notes Placeholder 7"/>
          <p:cNvSpPr>
            <a:spLocks noGrp="1"/>
          </p:cNvSpPr>
          <p:nvPr>
            <p:ph type="body" sz="quarter" idx="3"/>
          </p:nvPr>
        </p:nvSpPr>
        <p:spPr>
          <a:xfrm>
            <a:off x="667214" y="4715921"/>
            <a:ext cx="5334661" cy="4466817"/>
          </a:xfrm>
          <a:prstGeom prst="rect">
            <a:avLst/>
          </a:prstGeom>
        </p:spPr>
        <p:txBody>
          <a:bodyPr vert="horz" lIns="90727" tIns="45363" rIns="90727" bIns="45363" rtlCol="0"/>
          <a:lstStyle/>
          <a:p>
            <a:pPr lvl="0"/>
            <a:r>
              <a:rPr lang="en-US" dirty="0"/>
              <a:t>Click to edit Master text styles</a:t>
            </a:r>
          </a:p>
        </p:txBody>
      </p:sp>
    </p:spTree>
    <p:extLst>
      <p:ext uri="{BB962C8B-B14F-4D97-AF65-F5344CB8AC3E}">
        <p14:creationId xmlns:p14="http://schemas.microsoft.com/office/powerpoint/2010/main" val="230627983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mn-lt"/>
        <a:ea typeface="+mn-ea"/>
        <a:cs typeface="+mn-cs"/>
      </a:defRPr>
    </a:lvl1pPr>
    <a:lvl2pPr marL="457178" algn="l" rtl="0" eaLnBrk="0" fontAlgn="base" hangingPunct="0">
      <a:spcBef>
        <a:spcPct val="30000"/>
      </a:spcBef>
      <a:spcAft>
        <a:spcPct val="0"/>
      </a:spcAft>
      <a:defRPr sz="1100" kern="1200">
        <a:solidFill>
          <a:schemeClr val="tx1"/>
        </a:solidFill>
        <a:latin typeface="+mn-lt"/>
        <a:ea typeface="+mn-ea"/>
        <a:cs typeface="+mn-cs"/>
      </a:defRPr>
    </a:lvl2pPr>
    <a:lvl3pPr marL="914355" algn="l" rtl="0" eaLnBrk="0" fontAlgn="base" hangingPunct="0">
      <a:spcBef>
        <a:spcPct val="30000"/>
      </a:spcBef>
      <a:spcAft>
        <a:spcPct val="0"/>
      </a:spcAft>
      <a:defRPr sz="1100" kern="1200">
        <a:solidFill>
          <a:schemeClr val="tx1"/>
        </a:solidFill>
        <a:latin typeface="+mn-lt"/>
        <a:ea typeface="+mn-ea"/>
        <a:cs typeface="+mn-cs"/>
      </a:defRPr>
    </a:lvl3pPr>
    <a:lvl4pPr marL="1371532" algn="l" rtl="0" eaLnBrk="0" fontAlgn="base" hangingPunct="0">
      <a:spcBef>
        <a:spcPct val="30000"/>
      </a:spcBef>
      <a:spcAft>
        <a:spcPct val="0"/>
      </a:spcAft>
      <a:defRPr sz="1100" kern="1200">
        <a:solidFill>
          <a:schemeClr val="tx1"/>
        </a:solidFill>
        <a:latin typeface="+mn-lt"/>
        <a:ea typeface="+mn-ea"/>
        <a:cs typeface="+mn-cs"/>
      </a:defRPr>
    </a:lvl4pPr>
    <a:lvl5pPr marL="1828709" algn="l" rtl="0" eaLnBrk="0" fontAlgn="base" hangingPunct="0">
      <a:spcBef>
        <a:spcPct val="30000"/>
      </a:spcBef>
      <a:spcAft>
        <a:spcPct val="0"/>
      </a:spcAft>
      <a:defRPr sz="1100" kern="1200">
        <a:solidFill>
          <a:schemeClr val="tx1"/>
        </a:solidFill>
        <a:latin typeface="+mn-lt"/>
        <a:ea typeface="+mn-ea"/>
        <a:cs typeface="+mn-cs"/>
      </a:defRPr>
    </a:lvl5pPr>
    <a:lvl6pPr marL="2285886" algn="l" defTabSz="914355" rtl="0" eaLnBrk="1" latinLnBrk="0" hangingPunct="1">
      <a:defRPr sz="1200" kern="1200">
        <a:solidFill>
          <a:schemeClr val="tx1"/>
        </a:solidFill>
        <a:latin typeface="+mn-lt"/>
        <a:ea typeface="+mn-ea"/>
        <a:cs typeface="+mn-cs"/>
      </a:defRPr>
    </a:lvl6pPr>
    <a:lvl7pPr marL="2743064" algn="l" defTabSz="914355" rtl="0" eaLnBrk="1" latinLnBrk="0" hangingPunct="1">
      <a:defRPr sz="1200" kern="1200">
        <a:solidFill>
          <a:schemeClr val="tx1"/>
        </a:solidFill>
        <a:latin typeface="+mn-lt"/>
        <a:ea typeface="+mn-ea"/>
        <a:cs typeface="+mn-cs"/>
      </a:defRPr>
    </a:lvl7pPr>
    <a:lvl8pPr marL="3200240" algn="l" defTabSz="914355" rtl="0" eaLnBrk="1" latinLnBrk="0" hangingPunct="1">
      <a:defRPr sz="1200" kern="1200">
        <a:solidFill>
          <a:schemeClr val="tx1"/>
        </a:solidFill>
        <a:latin typeface="+mn-lt"/>
        <a:ea typeface="+mn-ea"/>
        <a:cs typeface="+mn-cs"/>
      </a:defRPr>
    </a:lvl8pPr>
    <a:lvl9pPr marL="3657418" algn="l" defTabSz="91435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wrap="square" numCol="1" anchor="t" anchorCtr="0" compatLnSpc="1">
            <a:prstTxWarp prst="textNoShape">
              <a:avLst/>
            </a:prstTxWarp>
          </a:bodyPr>
          <a:lstStyle/>
          <a:p>
            <a:r>
              <a:rPr lang="en-US" dirty="0"/>
              <a:t>Data were drawn from a large, multisite, 3-year, non-interventional study of patients with schizophrenia enrolled in the United States Schizophrenia Care and Assessment Program (US-SCAP), conducted between 1997 and 2003. Participants were treated in various mental health treatment systems, including Veterans Affairs (VA) hospitals, community mental health centers, community and state hospitals, and university health care service systems. Most patients in the study were covered by Medicare/Medicaid (81%), while those remaining were covered by the VA (6%), by private insurance (4%), or were uninsured (7%). Total costs over a 1-year period for mental health services and component costs (psychiatric hospitalizations, antipsychotic medications, other psychotropic medications, day treatment, emergency psychiatric services, psychosocial/rehabilitation group therapy, individual therapy, medication management, and case management) were calculated for 1557 patients with complete medical information. Patients were enrolled regardless of psychiatric or medical comorbidity, use of concomitant medications, or presence of behavioral problems.</a:t>
            </a:r>
          </a:p>
          <a:p>
            <a:endParaRPr lang="en-US" dirty="0"/>
          </a:p>
          <a:p>
            <a:pPr>
              <a:buFont typeface="Arial" charset="0"/>
              <a:buNone/>
            </a:pPr>
            <a:r>
              <a:rPr lang="en-US" sz="900" b="1" dirty="0">
                <a:solidFill>
                  <a:srgbClr val="000000"/>
                </a:solidFill>
                <a:cs typeface="Calibri"/>
              </a:rPr>
              <a:t>Reference</a:t>
            </a:r>
          </a:p>
          <a:p>
            <a:pPr>
              <a:spcBef>
                <a:spcPct val="0"/>
              </a:spcBef>
            </a:pPr>
            <a:r>
              <a:rPr lang="en-US" sz="900" dirty="0">
                <a:solidFill>
                  <a:srgbClr val="000000"/>
                </a:solidFill>
                <a:cs typeface="Calibri"/>
              </a:rPr>
              <a:t>Zhu B, </a:t>
            </a:r>
            <a:r>
              <a:rPr lang="en-US" sz="900" dirty="0" err="1">
                <a:solidFill>
                  <a:srgbClr val="000000"/>
                </a:solidFill>
                <a:cs typeface="Calibri"/>
              </a:rPr>
              <a:t>Ascher-Svanum</a:t>
            </a:r>
            <a:r>
              <a:rPr lang="en-US" sz="900" dirty="0">
                <a:solidFill>
                  <a:srgbClr val="000000"/>
                </a:solidFill>
                <a:cs typeface="Calibri"/>
              </a:rPr>
              <a:t> H, </a:t>
            </a:r>
            <a:r>
              <a:rPr lang="en-US" sz="900" dirty="0" err="1">
                <a:solidFill>
                  <a:srgbClr val="000000"/>
                </a:solidFill>
                <a:cs typeface="Calibri"/>
              </a:rPr>
              <a:t>Faries</a:t>
            </a:r>
            <a:r>
              <a:rPr lang="en-US" sz="900" dirty="0">
                <a:solidFill>
                  <a:srgbClr val="000000"/>
                </a:solidFill>
                <a:cs typeface="Calibri"/>
              </a:rPr>
              <a:t> DE, </a:t>
            </a:r>
            <a:r>
              <a:rPr lang="en-US" sz="900" dirty="0" err="1">
                <a:solidFill>
                  <a:srgbClr val="000000"/>
                </a:solidFill>
                <a:cs typeface="Calibri"/>
              </a:rPr>
              <a:t>Peng</a:t>
            </a:r>
            <a:r>
              <a:rPr lang="en-US" sz="900" dirty="0">
                <a:solidFill>
                  <a:srgbClr val="000000"/>
                </a:solidFill>
                <a:cs typeface="Calibri"/>
              </a:rPr>
              <a:t> X, </a:t>
            </a:r>
            <a:r>
              <a:rPr lang="en-US" sz="900" dirty="0" err="1">
                <a:solidFill>
                  <a:srgbClr val="000000"/>
                </a:solidFill>
                <a:cs typeface="Calibri"/>
              </a:rPr>
              <a:t>Salkever</a:t>
            </a:r>
            <a:r>
              <a:rPr lang="en-US" sz="900" dirty="0">
                <a:solidFill>
                  <a:srgbClr val="000000"/>
                </a:solidFill>
                <a:cs typeface="Calibri"/>
              </a:rPr>
              <a:t> D, Slade EP. Costs of treating patients with schizophrenia who have illness-related crisis events. </a:t>
            </a:r>
            <a:r>
              <a:rPr lang="en-US" sz="900" i="1" dirty="0">
                <a:solidFill>
                  <a:srgbClr val="000000"/>
                </a:solidFill>
                <a:cs typeface="Calibri"/>
              </a:rPr>
              <a:t>BMC Psychiatry</a:t>
            </a:r>
            <a:r>
              <a:rPr lang="en-US" sz="900" dirty="0">
                <a:solidFill>
                  <a:srgbClr val="000000"/>
                </a:solidFill>
                <a:cs typeface="Calibri"/>
              </a:rPr>
              <a:t>. 2008;8:72. </a:t>
            </a:r>
          </a:p>
        </p:txBody>
      </p:sp>
      <p:sp>
        <p:nvSpPr>
          <p:cNvPr id="4" name="Slide Number Placeholder 3"/>
          <p:cNvSpPr>
            <a:spLocks noGrp="1"/>
          </p:cNvSpPr>
          <p:nvPr>
            <p:ph type="sldNum" sz="quarter" idx="5"/>
          </p:nvPr>
        </p:nvSpPr>
        <p:spPr/>
        <p:txBody>
          <a:bodyPr/>
          <a:lstStyle/>
          <a:p>
            <a:pPr>
              <a:defRPr/>
            </a:pPr>
            <a:fld id="{903CB845-8541-4B98-B5D0-83BAD74D2463}" type="slidenum">
              <a:rPr lang="en-US" smtClean="0">
                <a:solidFill>
                  <a:prstClr val="black"/>
                </a:solidFill>
              </a:rPr>
              <a:pPr>
                <a:defRPr/>
              </a:pPr>
              <a:t>1</a:t>
            </a:fld>
            <a:endParaRPr lang="en-US" dirty="0">
              <a:solidFill>
                <a:prstClr val="black"/>
              </a:solidFill>
            </a:endParaRPr>
          </a:p>
        </p:txBody>
      </p:sp>
      <p:sp>
        <p:nvSpPr>
          <p:cNvPr id="87043" name="Slide Image Placeholder 7"/>
          <p:cNvSpPr>
            <a:spLocks noGrp="1" noRot="1" noChangeAspect="1"/>
          </p:cNvSpPr>
          <p:nvPr>
            <p:ph type="sldImg"/>
          </p:nvPr>
        </p:nvSpPr>
        <p:spPr bwMode="auto">
          <a:noFill/>
          <a:ln>
            <a:solidFill>
              <a:srgbClr val="000000"/>
            </a:solidFill>
            <a:miter lim="800000"/>
            <a:headEnd/>
            <a:tailEn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image" Target="../media/image13.png"/><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tags" Target="../tags/tag26.xml"/><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tags" Target="../tags/tag25.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5" Type="http://schemas.openxmlformats.org/officeDocument/2006/relationships/tags" Target="../tags/tag18.xml"/><Relationship Id="rId15" Type="http://schemas.openxmlformats.org/officeDocument/2006/relationships/image" Target="../media/image13.png"/><Relationship Id="rId10" Type="http://schemas.openxmlformats.org/officeDocument/2006/relationships/tags" Target="../tags/tag23.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9144000" cy="51435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2" name="Graphic 8">
            <a:extLst>
              <a:ext uri="{FF2B5EF4-FFF2-40B4-BE49-F238E27FC236}">
                <a16:creationId xmlns:a16="http://schemas.microsoft.com/office/drawing/2014/main" id="{7FABB232-20E7-4120-82D3-0BF832B134D8}"/>
              </a:ext>
            </a:extLst>
          </p:cNvPr>
          <p:cNvSpPr/>
          <p:nvPr/>
        </p:nvSpPr>
        <p:spPr>
          <a:xfrm>
            <a:off x="6114655" y="4452835"/>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5737225" cy="51435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6140053" y="384750"/>
            <a:ext cx="2597945" cy="180049"/>
          </a:xfrm>
          <a:prstGeom prst="rect">
            <a:avLst/>
          </a:prstGeom>
        </p:spPr>
        <p:txBody>
          <a:bodyPr wrap="square" lIns="0" tIns="0" rIns="0" bIns="0">
            <a:noAutofit/>
          </a:bodyPr>
          <a:lstStyle>
            <a:lvl1pPr marL="0" indent="0">
              <a:buNone/>
              <a:defRPr sz="1300"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6140053" y="740017"/>
            <a:ext cx="2597945" cy="3046733"/>
          </a:xfrm>
          <a:prstGeom prst="rect">
            <a:avLst/>
          </a:prstGeom>
        </p:spPr>
        <p:txBody>
          <a:bodyPr wrap="square" lIns="0" tIns="0" rIns="0" bIns="0">
            <a:noAutofit/>
          </a:bodyPr>
          <a:lstStyle>
            <a:lvl1pPr marL="0" indent="0">
              <a:lnSpc>
                <a:spcPct val="90000"/>
              </a:lnSpc>
              <a:buNone/>
              <a:defRPr sz="2800"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6135774" y="3764912"/>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55196180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2866317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1A1A17"/>
                </a:solidFill>
              </a:defRPr>
            </a:lvl2pPr>
            <a:lvl3pPr marL="405000" indent="-135000">
              <a:defRPr>
                <a:solidFill>
                  <a:srgbClr val="1A1A17"/>
                </a:solidFill>
              </a:defRPr>
            </a:lvl3pPr>
            <a:lvl4pPr marL="540000" indent="-135000">
              <a:defRPr>
                <a:solidFill>
                  <a:srgbClr val="1A1A17"/>
                </a:solidFill>
              </a:defRPr>
            </a:lvl4pPr>
            <a:lvl5pPr marL="675000" indent="-135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404813" y="4576500"/>
            <a:ext cx="6910387"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4419290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404813"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4673204"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9259938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404813" y="1062589"/>
            <a:ext cx="4057649"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6566353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404812"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1069245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100097"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404812"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3252455"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734083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812897"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4676869"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540840"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404812"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404812" y="4576500"/>
            <a:ext cx="7112795"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9354646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112133"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404812"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3819455"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5526776"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7234097"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5292506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6810375" y="1062589"/>
            <a:ext cx="2333626" cy="3311411"/>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4048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9658444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25384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062589"/>
            <a:ext cx="2336006" cy="3311411"/>
          </a:xfrm>
          <a:prstGeom prst="round1Rect">
            <a:avLst>
              <a:gd name="adj" fmla="val 7879"/>
            </a:avLst>
          </a:prstGeom>
          <a:solidFill>
            <a:srgbClr val="D9D1CC"/>
          </a:solidFill>
        </p:spPr>
        <p:txBody>
          <a:bodyPr vert="horz" lIns="36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7908582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404812" y="1062589"/>
            <a:ext cx="8333186" cy="480413"/>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050" dirty="0">
                <a:solidFill>
                  <a:srgbClr val="3F1A01"/>
                </a:solidFill>
              </a:defRPr>
            </a:lvl1pPr>
          </a:lstStyle>
          <a:p>
            <a:pPr marL="135000" lvl="0" indent="-135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404813" y="1745502"/>
            <a:ext cx="8333185" cy="2628498"/>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93781511"/>
      </p:ext>
    </p:extLst>
  </p:cSld>
  <p:clrMapOvr>
    <a:masterClrMapping/>
  </p:clrMapOvr>
  <p:hf sldNum="0"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3962400" y="1062589"/>
            <a:ext cx="4772025" cy="3311411"/>
          </a:xfrm>
          <a:prstGeom prst="round2DiagRect">
            <a:avLst>
              <a:gd name="adj1" fmla="val 0"/>
              <a:gd name="adj2" fmla="val 12069"/>
            </a:avLst>
          </a:prstGeom>
        </p:spPr>
        <p:txBody>
          <a:bodyPr/>
          <a:lstStyle>
            <a:lvl1pPr marL="0" indent="0">
              <a:buNone/>
              <a:defRPr sz="1500">
                <a:solidFill>
                  <a:srgbClr val="1A1A17"/>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404813" y="1062589"/>
            <a:ext cx="3353991"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404812" y="610201"/>
            <a:ext cx="6910388" cy="2492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1788580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20747368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0431453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8603585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57997" y="393698"/>
            <a:ext cx="1080000" cy="211122"/>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74880817"/>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9144000" cy="51435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B2B2B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948846329"/>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9144000" cy="51435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1"/>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51304894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9144000" cy="51435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F0F0F0"/>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262048789"/>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9144000" cy="51435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E1D8BF"/>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186573997"/>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9144000" cy="51435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436601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9144000" cy="51435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CCD9D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741117344"/>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9144000" cy="51435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048990596"/>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9144000" cy="51435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D9D1CC"/>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486607483"/>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9144000" cy="51435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4"/>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052307600"/>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9144000" cy="51435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B0C4D6"/>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301170692"/>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9144000" cy="51435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5"/>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194379785"/>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76626092"/>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42274693"/>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58372874"/>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65219581"/>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77799141"/>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87082979"/>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2488744" y="3333177"/>
            <a:ext cx="1988996" cy="1208023"/>
          </a:xfrm>
          <a:prstGeom prst="rect">
            <a:avLst/>
          </a:prstGeom>
          <a:noFill/>
        </p:spPr>
        <p:txBody>
          <a:bodyPr wrap="square">
            <a:spAutoFit/>
          </a:bodyPr>
          <a:lstStyle/>
          <a:p>
            <a:pPr fontAlgn="auto">
              <a:spcBef>
                <a:spcPts val="900"/>
              </a:spcBef>
              <a:spcAft>
                <a:spcPts val="450"/>
              </a:spcAft>
              <a:buFont typeface="+mj-lt"/>
              <a:buNone/>
              <a:defRPr/>
            </a:pPr>
            <a:r>
              <a:rPr lang="en-GB" sz="750" b="1" noProof="1">
                <a:solidFill>
                  <a:schemeClr val="tx1"/>
                </a:solidFill>
                <a:latin typeface="Arial" panose="020B0604020202020204" pitchFamily="34" charset="0"/>
                <a:cs typeface="Arial" panose="020B0604020202020204" pitchFamily="34" charset="0"/>
              </a:rPr>
              <a:t>Reset slide</a:t>
            </a:r>
          </a:p>
          <a:p>
            <a:pPr fontAlgn="auto">
              <a:spcBef>
                <a:spcPts val="900"/>
              </a:spcBef>
              <a:spcAft>
                <a:spcPts val="450"/>
              </a:spcAft>
              <a:buFont typeface="+mj-lt"/>
              <a:buNone/>
              <a:defRPr/>
            </a:pPr>
            <a:endParaRPr lang="en-GB" sz="750" b="1"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noProof="1">
                <a:solidFill>
                  <a:schemeClr val="tx1"/>
                </a:solidFill>
                <a:latin typeface="Arial" panose="020B0604020202020204" pitchFamily="34" charset="0"/>
                <a:cs typeface="Arial" panose="020B0604020202020204" pitchFamily="34" charset="0"/>
              </a:rPr>
              <a:t>Home - Tab</a:t>
            </a:r>
            <a:endParaRPr lang="en-GB" altLang="da-DK" sz="750" b="1" strike="sngStrike"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baseline="0" noProof="1">
                <a:solidFill>
                  <a:schemeClr val="tx1"/>
                </a:solidFill>
                <a:latin typeface="Arial" panose="020B0604020202020204" pitchFamily="34" charset="0"/>
                <a:cs typeface="Arial" panose="020B0604020202020204" pitchFamily="34" charset="0"/>
              </a:rPr>
              <a:t>Reset </a:t>
            </a:r>
            <a:r>
              <a:rPr lang="en-GB" altLang="da-DK" sz="750" noProof="1">
                <a:solidFill>
                  <a:schemeClr val="tx1"/>
                </a:solidFill>
                <a:latin typeface="Arial" panose="020B0604020202020204" pitchFamily="34" charset="0"/>
                <a:cs typeface="Arial" panose="020B0604020202020204" pitchFamily="34" charset="0"/>
              </a:rPr>
              <a:t>menu to reset position, size</a:t>
            </a:r>
            <a:r>
              <a:rPr lang="en-GB" altLang="da-DK" sz="75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75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4666262" y="1983935"/>
            <a:ext cx="1932384" cy="2308324"/>
          </a:xfrm>
          <a:prstGeom prst="rect">
            <a:avLst/>
          </a:prstGeom>
          <a:noFill/>
        </p:spPr>
        <p:txBody>
          <a:bodyPr wrap="square" lIns="0" tIns="0" rIns="0" bIns="0">
            <a:spAutoFit/>
          </a:bodyPr>
          <a:lstStyle/>
          <a:p>
            <a:pPr eaLnBrk="1" hangingPunct="1">
              <a:spcAft>
                <a:spcPts val="450"/>
              </a:spcAft>
              <a:defRPr/>
            </a:pPr>
            <a:r>
              <a:rPr lang="en-GB" altLang="da-DK" sz="750" b="1" noProof="1">
                <a:solidFill>
                  <a:schemeClr val="tx1"/>
                </a:solidFill>
                <a:latin typeface="Arial" panose="020B0604020202020204" pitchFamily="34" charset="0"/>
                <a:cs typeface="Arial" panose="020B0604020202020204" pitchFamily="34" charset="0"/>
              </a:rPr>
              <a:t>Change / edit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picture </a:t>
            </a:r>
            <a:r>
              <a:rPr lang="en-GB" altLang="da-DK" sz="750" b="1" noProof="1">
                <a:solidFill>
                  <a:schemeClr val="tx1"/>
                </a:solidFill>
                <a:latin typeface="Arial" panose="020B0604020202020204" pitchFamily="34" charset="0"/>
                <a:cs typeface="Arial" panose="020B0604020202020204" pitchFamily="34" charset="0"/>
              </a:rPr>
              <a:t>RIGHT-CLICK</a:t>
            </a:r>
            <a:r>
              <a:rPr lang="en-GB" altLang="da-DK" sz="750" b="0" noProof="1">
                <a:solidFill>
                  <a:schemeClr val="tx1"/>
                </a:solidFill>
                <a:latin typeface="Arial" panose="020B0604020202020204" pitchFamily="34" charset="0"/>
                <a:cs typeface="Arial" panose="020B0604020202020204" pitchFamily="34" charset="0"/>
              </a:rPr>
              <a:t> on the picture and click “</a:t>
            </a:r>
            <a:r>
              <a:rPr lang="en-GB" altLang="da-DK" sz="750" b="1" noProof="1">
                <a:solidFill>
                  <a:schemeClr val="tx1"/>
                </a:solidFill>
                <a:latin typeface="Arial" panose="020B0604020202020204" pitchFamily="34" charset="0"/>
                <a:cs typeface="Arial" panose="020B0604020202020204" pitchFamily="34" charset="0"/>
              </a:rPr>
              <a:t>Change Picture</a:t>
            </a:r>
            <a:r>
              <a:rPr lang="en-GB" altLang="da-DK" sz="750" b="0" noProof="1">
                <a:solidFill>
                  <a:schemeClr val="tx1"/>
                </a:solidFill>
                <a:latin typeface="Arial" panose="020B0604020202020204" pitchFamily="34" charset="0"/>
                <a:cs typeface="Arial" panose="020B0604020202020204" pitchFamily="34" charset="0"/>
              </a:rPr>
              <a:t>”</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size or focus of the picture - </a:t>
            </a:r>
            <a:r>
              <a:rPr lang="en-GB" altLang="da-DK" sz="750" b="1" noProof="1">
                <a:solidFill>
                  <a:schemeClr val="tx1"/>
                </a:solidFill>
                <a:latin typeface="Arial" panose="020B0604020202020204" pitchFamily="34" charset="0"/>
                <a:cs typeface="Arial" panose="020B0604020202020204" pitchFamily="34" charset="0"/>
              </a:rPr>
              <a:t>Select the picture</a:t>
            </a:r>
            <a:r>
              <a:rPr lang="en-GB" altLang="da-DK" sz="750" b="0" noProof="1">
                <a:solidFill>
                  <a:schemeClr val="tx1"/>
                </a:solidFill>
                <a:latin typeface="Arial" panose="020B0604020202020204" pitchFamily="34" charset="0"/>
                <a:cs typeface="Arial" panose="020B0604020202020204" pitchFamily="34" charset="0"/>
              </a:rPr>
              <a:t>, click </a:t>
            </a:r>
            <a:r>
              <a:rPr lang="en-GB" altLang="da-DK" sz="750" b="1" noProof="1">
                <a:solidFill>
                  <a:schemeClr val="tx1"/>
                </a:solidFill>
                <a:latin typeface="Arial" panose="020B0604020202020204" pitchFamily="34" charset="0"/>
                <a:cs typeface="Arial" panose="020B0604020202020204" pitchFamily="34" charset="0"/>
              </a:rPr>
              <a:t>CROP</a:t>
            </a:r>
            <a:r>
              <a:rPr lang="en-GB" altLang="da-DK" sz="750" b="0" noProof="1">
                <a:solidFill>
                  <a:schemeClr val="tx1"/>
                </a:solidFill>
                <a:latin typeface="Arial" panose="020B0604020202020204" pitchFamily="34" charset="0"/>
                <a:cs typeface="Arial" panose="020B0604020202020204" pitchFamily="34" charset="0"/>
              </a:rPr>
              <a:t> from “The Picture Format menu”</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cstate="print">
            <a:extLst>
              <a:ext uri="{28A0092B-C50C-407E-A947-70E740481C1C}">
                <a14:useLocalDpi xmlns:a14="http://schemas.microsoft.com/office/drawing/2010/main" val="0"/>
              </a:ext>
            </a:extLst>
          </a:blip>
          <a:srcRect l="461" r="461"/>
          <a:stretch/>
        </p:blipFill>
        <p:spPr>
          <a:xfrm>
            <a:off x="404813" y="3394918"/>
            <a:ext cx="1931194" cy="1094226"/>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404812" y="610790"/>
            <a:ext cx="6910388" cy="2492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sz="1800"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8495017" y="4825584"/>
            <a:ext cx="446483" cy="115416"/>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z="675" smtClean="0"/>
              <a:pPr/>
              <a:t>‹#›</a:t>
            </a:fld>
            <a:endParaRPr lang="en-GB" sz="675"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404812" y="1057275"/>
            <a:ext cx="1931195" cy="1910779"/>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latin typeface="+mn-lt"/>
              </a:rPr>
              <a:t>Copy &amp; Paste</a:t>
            </a: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Font typeface="Arial" panose="020B0604020202020204" pitchFamily="34" charset="0"/>
              <a:buNone/>
            </a:pPr>
            <a:r>
              <a:rPr lang="en-GB" sz="750" dirty="0">
                <a:solidFill>
                  <a:srgbClr val="3F1A01"/>
                </a:solidFill>
                <a:latin typeface="+mn-lt"/>
              </a:rPr>
              <a:t>When you need to paste text into the presentation </a:t>
            </a:r>
            <a:r>
              <a:rPr lang="en-GB" sz="750" b="1" dirty="0">
                <a:solidFill>
                  <a:srgbClr val="3F1A01"/>
                </a:solidFill>
                <a:latin typeface="+mn-lt"/>
              </a:rPr>
              <a:t>– Right-Click</a:t>
            </a:r>
            <a:r>
              <a:rPr lang="en-GB" sz="750" dirty="0">
                <a:solidFill>
                  <a:srgbClr val="3F1A01"/>
                </a:solidFill>
                <a:latin typeface="+mn-lt"/>
              </a:rPr>
              <a:t> and choose </a:t>
            </a:r>
            <a:br>
              <a:rPr lang="en-GB" sz="750" dirty="0">
                <a:solidFill>
                  <a:srgbClr val="3F1A01"/>
                </a:solidFill>
                <a:latin typeface="+mn-lt"/>
              </a:rPr>
            </a:br>
            <a:r>
              <a:rPr lang="en-GB" sz="750" dirty="0">
                <a:solidFill>
                  <a:srgbClr val="3F1A01"/>
                </a:solidFill>
                <a:latin typeface="+mn-lt"/>
              </a:rPr>
              <a:t>”</a:t>
            </a:r>
            <a:r>
              <a:rPr lang="en-GB" sz="750" b="1" dirty="0">
                <a:solidFill>
                  <a:srgbClr val="3F1A01"/>
                </a:solidFill>
                <a:latin typeface="+mn-lt"/>
              </a:rPr>
              <a:t>Keep text only</a:t>
            </a:r>
            <a:r>
              <a:rPr lang="en-GB" sz="750" dirty="0">
                <a:solidFill>
                  <a:srgbClr val="3F1A01"/>
                </a:solidFill>
                <a:latin typeface="+mn-lt"/>
              </a:rPr>
              <a:t>”.</a:t>
            </a: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spcAft>
                <a:spcPts val="450"/>
              </a:spcAft>
              <a:buFont typeface="Arial" panose="020B0604020202020204" pitchFamily="34" charset="0"/>
              <a:buNone/>
            </a:pPr>
            <a:r>
              <a:rPr lang="en-GB" sz="750" b="1" dirty="0">
                <a:solidFill>
                  <a:srgbClr val="3F1A01"/>
                </a:solidFill>
                <a:latin typeface="+mn-lt"/>
              </a:rPr>
              <a:t>Text styles</a:t>
            </a:r>
          </a:p>
          <a:p>
            <a:pPr marL="0" indent="0">
              <a:spcBef>
                <a:spcPts val="0"/>
              </a:spcBef>
              <a:buFont typeface="Arial" panose="020B0604020202020204" pitchFamily="34" charset="0"/>
              <a:buNone/>
            </a:pPr>
            <a:r>
              <a:rPr lang="en-GB" sz="750" dirty="0">
                <a:solidFill>
                  <a:srgbClr val="3F1A01"/>
                </a:solidFill>
                <a:latin typeface="+mn-lt"/>
              </a:rPr>
              <a:t>Use the </a:t>
            </a:r>
            <a:r>
              <a:rPr lang="en-GB" sz="750" b="1" dirty="0">
                <a:solidFill>
                  <a:srgbClr val="3F1A01"/>
                </a:solidFill>
                <a:latin typeface="+mn-lt"/>
              </a:rPr>
              <a:t>TAB-key</a:t>
            </a:r>
            <a:r>
              <a:rPr lang="en-GB" sz="750" dirty="0">
                <a:solidFill>
                  <a:srgbClr val="3F1A01"/>
                </a:solidFill>
                <a:latin typeface="+mn-lt"/>
              </a:rPr>
              <a:t> to jump through </a:t>
            </a:r>
            <a:br>
              <a:rPr lang="en-GB" sz="750" dirty="0">
                <a:solidFill>
                  <a:srgbClr val="3F1A01"/>
                </a:solidFill>
                <a:latin typeface="+mn-lt"/>
              </a:rPr>
            </a:br>
            <a:r>
              <a:rPr lang="en-GB" sz="750" dirty="0">
                <a:solidFill>
                  <a:srgbClr val="3F1A01"/>
                </a:solidFill>
                <a:latin typeface="+mn-lt"/>
              </a:rPr>
              <a:t>levels. Click </a:t>
            </a:r>
            <a:r>
              <a:rPr lang="en-GB" sz="750" b="1" dirty="0">
                <a:solidFill>
                  <a:srgbClr val="3F1A01"/>
                </a:solidFill>
                <a:latin typeface="+mn-lt"/>
              </a:rPr>
              <a:t>ENTER</a:t>
            </a:r>
            <a:r>
              <a:rPr lang="en-GB" sz="750" dirty="0">
                <a:solidFill>
                  <a:srgbClr val="3F1A01"/>
                </a:solidFill>
                <a:latin typeface="+mn-lt"/>
              </a:rPr>
              <a:t>, then </a:t>
            </a:r>
            <a:r>
              <a:rPr lang="en-GB" sz="750" b="1" dirty="0">
                <a:solidFill>
                  <a:srgbClr val="3F1A01"/>
                </a:solidFill>
                <a:latin typeface="+mn-lt"/>
              </a:rPr>
              <a:t>TAB</a:t>
            </a:r>
            <a:r>
              <a:rPr lang="en-GB" sz="75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750" dirty="0">
                <a:solidFill>
                  <a:srgbClr val="3F1A01"/>
                </a:solidFill>
                <a:latin typeface="+mn-lt"/>
              </a:rPr>
              <a:t>To go back in levels use </a:t>
            </a:r>
            <a:r>
              <a:rPr lang="en-GB" sz="750" b="1" dirty="0">
                <a:solidFill>
                  <a:srgbClr val="3F1A01"/>
                </a:solidFill>
                <a:latin typeface="+mn-lt"/>
              </a:rPr>
              <a:t>SHIFT-TAB</a:t>
            </a:r>
          </a:p>
          <a:p>
            <a:pPr marL="0" indent="0">
              <a:spcBef>
                <a:spcPts val="0"/>
              </a:spcBef>
              <a:buFont typeface="Arial" panose="020B0604020202020204" pitchFamily="34" charset="0"/>
              <a:buNone/>
            </a:pPr>
            <a:endParaRPr lang="en-GB" sz="75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383210" y="1226952"/>
            <a:ext cx="793334" cy="325137"/>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6816441" y="1048432"/>
            <a:ext cx="1016793" cy="1962076"/>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Building blocks</a:t>
            </a:r>
          </a:p>
          <a:p>
            <a:pPr marL="0" indent="0">
              <a:spcBef>
                <a:spcPts val="0"/>
              </a:spcBef>
              <a:buNone/>
            </a:pPr>
            <a:r>
              <a:rPr lang="en-GB" sz="750" dirty="0">
                <a:solidFill>
                  <a:srgbClr val="3F1A01"/>
                </a:solidFill>
              </a:rPr>
              <a:t>The building block slides are made to help you build the presentation. You find them after this slide</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Among the building blocks you find, </a:t>
            </a:r>
            <a:r>
              <a:rPr lang="en-GB" sz="750" dirty="0" err="1">
                <a:solidFill>
                  <a:srgbClr val="3F1A01"/>
                </a:solidFill>
              </a:rPr>
              <a:t>colorguides</a:t>
            </a:r>
            <a:r>
              <a:rPr lang="en-GB" sz="750" dirty="0">
                <a:solidFill>
                  <a:srgbClr val="3F1A01"/>
                </a:solidFill>
              </a:rPr>
              <a:t>, Tables and elements that you can pick from when you need to build your presentation.</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Delete these slides after use. </a:t>
            </a:r>
            <a:r>
              <a:rPr lang="en-GB" sz="75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761405" y="3826615"/>
            <a:ext cx="1218010" cy="461665"/>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Guides – Show / Hide</a:t>
            </a:r>
          </a:p>
          <a:p>
            <a:pPr marL="0" indent="0">
              <a:spcBef>
                <a:spcPts val="0"/>
              </a:spcBef>
              <a:buNone/>
            </a:pPr>
            <a:r>
              <a:rPr lang="en-GB" sz="750" b="0" dirty="0">
                <a:solidFill>
                  <a:srgbClr val="3F1A01"/>
                </a:solidFill>
              </a:rPr>
              <a:t>From the View-tab </a:t>
            </a:r>
          </a:p>
          <a:p>
            <a:pPr marL="0" indent="0">
              <a:spcBef>
                <a:spcPts val="0"/>
              </a:spcBef>
              <a:buNone/>
            </a:pPr>
            <a:r>
              <a:rPr lang="en-GB" sz="750" b="0" dirty="0">
                <a:solidFill>
                  <a:srgbClr val="3F1A01"/>
                </a:solidFill>
              </a:rPr>
              <a:t>or Alt + F9</a:t>
            </a:r>
          </a:p>
          <a:p>
            <a:pPr marL="0" indent="0">
              <a:spcBef>
                <a:spcPts val="0"/>
              </a:spcBef>
              <a:buNone/>
            </a:pPr>
            <a:endParaRPr lang="en-GB" sz="75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404812" y="405000"/>
            <a:ext cx="6910388" cy="161583"/>
          </a:xfrm>
          <a:prstGeom prst="rect">
            <a:avLst/>
          </a:prstGeom>
          <a:noFill/>
        </p:spPr>
        <p:txBody>
          <a:bodyPr wrap="square" lIns="0" tIns="0" rIns="0" bIns="0" rtlCol="0">
            <a:spAutoFit/>
          </a:bodyPr>
          <a:lstStyle/>
          <a:p>
            <a:r>
              <a:rPr lang="en-GB" sz="1050">
                <a:solidFill>
                  <a:schemeClr val="accent2"/>
                </a:solidFill>
                <a:latin typeface="Times New Roman" panose="02020603050405020304" pitchFamily="18" charset="0"/>
                <a:cs typeface="Times New Roman" panose="02020603050405020304" pitchFamily="18" charset="0"/>
              </a:rPr>
              <a:t>Delete this slide after use</a:t>
            </a:r>
            <a:endParaRPr lang="en-GB" sz="105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404813" y="2909326"/>
            <a:ext cx="376773" cy="2295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4636526" y="2135700"/>
            <a:ext cx="790253" cy="635836"/>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2506963" y="3553283"/>
            <a:ext cx="541037" cy="233062"/>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8034893" y="1057275"/>
            <a:ext cx="703104" cy="2380342"/>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913210" y="2910104"/>
            <a:ext cx="1422797" cy="230832"/>
          </a:xfrm>
          <a:prstGeom prst="rect">
            <a:avLst/>
          </a:prstGeom>
          <a:noFill/>
        </p:spPr>
        <p:txBody>
          <a:bodyPr wrap="square" lIns="0" tIns="0" rIns="0" bIns="0">
            <a:spAutoFit/>
          </a:bodyPr>
          <a:lstStyle/>
          <a:p>
            <a:pPr eaLnBrk="1" hangingPunct="1">
              <a:spcAft>
                <a:spcPts val="450"/>
              </a:spcAft>
              <a:defRPr/>
            </a:pPr>
            <a:r>
              <a:rPr lang="en-GB" sz="750" noProof="1">
                <a:solidFill>
                  <a:schemeClr val="tx1"/>
                </a:solidFill>
                <a:latin typeface="Arial" panose="020B0604020202020204" pitchFamily="34" charset="0"/>
                <a:cs typeface="Arial" panose="020B0604020202020204" pitchFamily="34" charset="0"/>
              </a:rPr>
              <a:t>Alternatively, </a:t>
            </a:r>
            <a:r>
              <a:rPr lang="en-GB" sz="750" b="1" noProof="1">
                <a:solidFill>
                  <a:schemeClr val="tx1"/>
                </a:solidFill>
                <a:latin typeface="Arial" panose="020B0604020202020204" pitchFamily="34" charset="0"/>
                <a:cs typeface="Arial" panose="020B0604020202020204" pitchFamily="34" charset="0"/>
              </a:rPr>
              <a:t>Increase</a:t>
            </a:r>
            <a:r>
              <a:rPr lang="en-GB" sz="750" baseline="0" noProof="1">
                <a:solidFill>
                  <a:schemeClr val="tx1"/>
                </a:solidFill>
                <a:latin typeface="Arial" panose="020B0604020202020204" pitchFamily="34" charset="0"/>
                <a:cs typeface="Arial" panose="020B0604020202020204" pitchFamily="34" charset="0"/>
              </a:rPr>
              <a:t> and</a:t>
            </a:r>
            <a:br>
              <a:rPr lang="en-GB" sz="750" baseline="0" noProof="1">
                <a:solidFill>
                  <a:schemeClr val="tx1"/>
                </a:solidFill>
                <a:latin typeface="Arial" panose="020B0604020202020204" pitchFamily="34" charset="0"/>
                <a:cs typeface="Arial" panose="020B0604020202020204" pitchFamily="34" charset="0"/>
              </a:rPr>
            </a:br>
            <a:r>
              <a:rPr lang="en-GB" sz="750" b="1" baseline="0" noProof="1">
                <a:solidFill>
                  <a:schemeClr val="tx1"/>
                </a:solidFill>
                <a:latin typeface="Arial" panose="020B0604020202020204" pitchFamily="34" charset="0"/>
                <a:cs typeface="Arial" panose="020B0604020202020204" pitchFamily="34" charset="0"/>
              </a:rPr>
              <a:t>Decrease </a:t>
            </a:r>
            <a:r>
              <a:rPr lang="en-GB" sz="75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4673203" y="1201153"/>
            <a:ext cx="329927" cy="335471"/>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3048000" y="1058625"/>
            <a:ext cx="1422796" cy="705321"/>
          </a:xfrm>
          <a:prstGeom prst="rect">
            <a:avLst/>
          </a:prstGeom>
          <a:noFill/>
        </p:spPr>
        <p:txBody>
          <a:bodyPr wrap="square" lIns="0" tIns="0" rIns="0" bIns="0">
            <a:spAutoFit/>
          </a:bodyPr>
          <a:lstStyle/>
          <a:p>
            <a:pPr eaLnBrk="1" hangingPunct="1">
              <a:spcBef>
                <a:spcPts val="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Insert a New Slide</a:t>
            </a:r>
            <a:endParaRPr lang="en-GB"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noProof="1">
                <a:solidFill>
                  <a:schemeClr val="tx1"/>
                </a:solidFill>
                <a:latin typeface="Arial" panose="020B0604020202020204" pitchFamily="34" charset="0"/>
                <a:cs typeface="Arial" panose="020B0604020202020204" pitchFamily="34" charset="0"/>
              </a:rPr>
              <a:t>Home </a:t>
            </a:r>
            <a:r>
              <a:rPr lang="en-GB" altLang="da-DK" sz="750" b="0" noProof="1">
                <a:solidFill>
                  <a:schemeClr val="tx1"/>
                </a:solidFill>
                <a:latin typeface="Arial" panose="020B0604020202020204" pitchFamily="34" charset="0"/>
                <a:cs typeface="Arial" panose="020B0604020202020204" pitchFamily="34" charset="0"/>
              </a:rPr>
              <a:t>tab</a:t>
            </a:r>
            <a:endParaRPr lang="en-GB" altLang="da-DK" sz="750" b="0" strike="sngStrike"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baseline="0" noProof="1">
                <a:solidFill>
                  <a:schemeClr val="tx1"/>
                </a:solidFill>
                <a:latin typeface="Arial" panose="020B0604020202020204" pitchFamily="34" charset="0"/>
                <a:cs typeface="Arial" panose="020B0604020202020204" pitchFamily="34" charset="0"/>
              </a:rPr>
              <a:t>New Slide </a:t>
            </a:r>
            <a:r>
              <a:rPr lang="en-GB" altLang="da-DK" sz="750" noProof="1">
                <a:solidFill>
                  <a:schemeClr val="tx1"/>
                </a:solidFill>
                <a:latin typeface="Arial" panose="020B0604020202020204" pitchFamily="34" charset="0"/>
                <a:cs typeface="Arial" panose="020B0604020202020204" pitchFamily="34" charset="0"/>
              </a:rPr>
              <a:t>to insert </a:t>
            </a:r>
            <a:br>
              <a:rPr lang="en-GB" altLang="da-DK" sz="750" noProof="1">
                <a:solidFill>
                  <a:schemeClr val="tx1"/>
                </a:solidFill>
                <a:latin typeface="Arial" panose="020B0604020202020204" pitchFamily="34" charset="0"/>
                <a:cs typeface="Arial" panose="020B0604020202020204" pitchFamily="34" charset="0"/>
              </a:rPr>
            </a:br>
            <a:r>
              <a:rPr lang="en-GB" altLang="da-DK" sz="75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4674708" y="1051007"/>
            <a:ext cx="1932384" cy="769441"/>
          </a:xfrm>
          <a:prstGeom prst="rect">
            <a:avLst/>
          </a:prstGeom>
          <a:noFill/>
        </p:spPr>
        <p:txBody>
          <a:bodyPr wrap="square" lIns="0" tIns="0" rIns="0" bIns="0">
            <a:spAutoFit/>
          </a:bodyPr>
          <a:lstStyle/>
          <a:p>
            <a:pPr eaLnBrk="1" hangingPunct="1">
              <a:spcAft>
                <a:spcPts val="450"/>
              </a:spcAft>
              <a:defRPr/>
            </a:pPr>
            <a:r>
              <a:rPr lang="en-GB" sz="750" b="1" noProof="1">
                <a:solidFill>
                  <a:schemeClr val="tx1"/>
                </a:solidFill>
                <a:latin typeface="Arial" panose="020B0604020202020204" pitchFamily="34" charset="0"/>
                <a:cs typeface="Arial" panose="020B0604020202020204" pitchFamily="34" charset="0"/>
              </a:rPr>
              <a:t>Insert picture</a:t>
            </a: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r>
              <a:rPr lang="en-GB" altLang="da-DK" sz="750" b="0" noProof="1">
                <a:solidFill>
                  <a:schemeClr val="tx1"/>
                </a:solidFill>
                <a:latin typeface="Arial" panose="020B0604020202020204" pitchFamily="34" charset="0"/>
                <a:cs typeface="Arial" panose="020B0604020202020204" pitchFamily="34" charset="0"/>
              </a:rPr>
              <a:t>On slides with picture placeholder, </a:t>
            </a:r>
            <a:br>
              <a:rPr lang="en-GB" altLang="da-DK" sz="750" b="0" noProof="1">
                <a:solidFill>
                  <a:schemeClr val="tx1"/>
                </a:solidFill>
                <a:latin typeface="Arial" panose="020B0604020202020204" pitchFamily="34" charset="0"/>
                <a:cs typeface="Arial" panose="020B0604020202020204" pitchFamily="34" charset="0"/>
              </a:rPr>
            </a:br>
            <a:r>
              <a:rPr lang="en-GB" altLang="da-DK" sz="750" b="0" noProof="1">
                <a:solidFill>
                  <a:schemeClr val="tx1"/>
                </a:solidFill>
                <a:latin typeface="Arial" panose="020B0604020202020204" pitchFamily="34" charset="0"/>
                <a:cs typeface="Arial" panose="020B0604020202020204" pitchFamily="34" charset="0"/>
              </a:rPr>
              <a:t>click on the icon and choose </a:t>
            </a:r>
            <a:r>
              <a:rPr lang="en-GB" altLang="da-DK" sz="75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2533025" y="1058625"/>
            <a:ext cx="342948" cy="557291"/>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2532661" y="2061911"/>
            <a:ext cx="735221" cy="218815"/>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2545357" y="1882837"/>
            <a:ext cx="1932383" cy="1346522"/>
          </a:xfrm>
          <a:prstGeom prst="rect">
            <a:avLst/>
          </a:prstGeom>
          <a:noFill/>
        </p:spPr>
        <p:txBody>
          <a:bodyPr wrap="square" lIns="0" tIns="0" rIns="0" bIns="0">
            <a:spAutoFit/>
          </a:bodyPr>
          <a:lstStyle/>
          <a:p>
            <a:pPr eaLnBrk="1" hangingPunct="1">
              <a:spcBef>
                <a:spcPts val="90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450"/>
              </a:spcAft>
              <a:defRPr/>
            </a:pPr>
            <a:r>
              <a:rPr lang="en-GB" altLang="da-DK" sz="750" noProof="1">
                <a:solidFill>
                  <a:schemeClr val="tx1"/>
                </a:solidFill>
                <a:latin typeface="Arial" panose="020B0604020202020204" pitchFamily="34" charset="0"/>
                <a:cs typeface="Arial" panose="020B0604020202020204" pitchFamily="34" charset="0"/>
              </a:rPr>
              <a:t>From the </a:t>
            </a:r>
            <a:r>
              <a:rPr lang="en-GB" altLang="da-DK" sz="750" b="1" noProof="1">
                <a:solidFill>
                  <a:schemeClr val="tx1"/>
                </a:solidFill>
                <a:latin typeface="Arial" panose="020B0604020202020204" pitchFamily="34" charset="0"/>
                <a:cs typeface="Arial" panose="020B0604020202020204" pitchFamily="34" charset="0"/>
              </a:rPr>
              <a:t>Home - Tab</a:t>
            </a: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arrow next to </a:t>
            </a:r>
            <a:r>
              <a:rPr lang="en-GB" sz="750" b="1" dirty="0">
                <a:solidFill>
                  <a:srgbClr val="000000"/>
                </a:solidFill>
                <a:latin typeface="Arial" panose="020B0604020202020204" pitchFamily="34" charset="0"/>
                <a:ea typeface="Times New Roman" panose="02020603050405020304" pitchFamily="18" charset="0"/>
              </a:rPr>
              <a:t>Layout</a:t>
            </a:r>
            <a:br>
              <a:rPr lang="en-GB" sz="750" b="1" dirty="0">
                <a:solidFill>
                  <a:srgbClr val="000000"/>
                </a:solidFill>
                <a:latin typeface="Arial" panose="020B0604020202020204" pitchFamily="34" charset="0"/>
                <a:ea typeface="Times New Roman" panose="02020603050405020304" pitchFamily="18" charset="0"/>
              </a:rPr>
            </a:br>
            <a:r>
              <a:rPr lang="en-GB" sz="75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750" dirty="0">
              <a:solidFill>
                <a:schemeClr val="tx1"/>
              </a:solidFill>
              <a:latin typeface="Times New Roman" panose="02020603050405020304" pitchFamily="18" charset="0"/>
              <a:ea typeface="Times New Roman" panose="02020603050405020304" pitchFamily="18" charset="0"/>
            </a:endParaRP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75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65471577"/>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114425" y="2085750"/>
            <a:ext cx="6915150" cy="830997"/>
          </a:xfrm>
          <a:prstGeom prst="rect">
            <a:avLst/>
          </a:prstGeom>
          <a:noFill/>
        </p:spPr>
        <p:txBody>
          <a:bodyPr wrap="square" rtlCol="0">
            <a:spAutoFit/>
          </a:bodyPr>
          <a:lstStyle/>
          <a:p>
            <a:r>
              <a:rPr lang="en-GB" sz="2700" b="1">
                <a:solidFill>
                  <a:srgbClr val="3F1A01"/>
                </a:solidFill>
                <a:latin typeface="+mj-lt"/>
                <a:cs typeface="Times New Roman" panose="02020603050405020304" pitchFamily="18" charset="0"/>
              </a:rPr>
              <a:t>Delete all masterslides after this slide.</a:t>
            </a:r>
          </a:p>
          <a:p>
            <a:r>
              <a:rPr lang="en-GB" sz="2100">
                <a:solidFill>
                  <a:srgbClr val="B59E5F"/>
                </a:solidFill>
                <a:latin typeface="Times New Roman" panose="02020603050405020304" pitchFamily="18" charset="0"/>
                <a:cs typeface="Times New Roman" panose="02020603050405020304" pitchFamily="18" charset="0"/>
              </a:rPr>
              <a:t>They are not part of this presentation.</a:t>
            </a:r>
            <a:endParaRPr lang="en-GB" sz="21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6547970"/>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Front page 0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1" y="1300734"/>
            <a:ext cx="5445578" cy="1400794"/>
          </a:xfrm>
        </p:spPr>
        <p:txBody>
          <a:bodyPr anchor="t">
            <a:normAutofit/>
          </a:bodyPr>
          <a:lstStyle>
            <a:lvl1pPr algn="l">
              <a:defRPr sz="3000" baseline="0">
                <a:solidFill>
                  <a:schemeClr val="bg1"/>
                </a:solidFill>
              </a:defRPr>
            </a:lvl1pPr>
          </a:lstStyle>
          <a:p>
            <a:r>
              <a:rPr lang="da-DK"/>
              <a:t>Click to add presentation title</a:t>
            </a:r>
            <a:endParaRPr lang="en-US"/>
          </a:p>
        </p:txBody>
      </p:sp>
      <p:sp>
        <p:nvSpPr>
          <p:cNvPr id="3" name="Subtitle 2"/>
          <p:cNvSpPr>
            <a:spLocks noGrp="1"/>
          </p:cNvSpPr>
          <p:nvPr>
            <p:ph type="subTitle" idx="1" hasCustomPrompt="1"/>
          </p:nvPr>
        </p:nvSpPr>
        <p:spPr>
          <a:xfrm>
            <a:off x="628651" y="3846463"/>
            <a:ext cx="5445578" cy="818406"/>
          </a:xfrm>
        </p:spPr>
        <p:txBody>
          <a:bodyPr>
            <a:normAutofit/>
          </a:bodyPr>
          <a:lstStyle>
            <a:lvl1pPr marL="0" indent="0" algn="l">
              <a:buNone/>
              <a:defRPr sz="1350" b="1"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a-DK"/>
              <a:t>Click to add presentation subtitle</a:t>
            </a:r>
            <a:endParaRPr lang="en-US"/>
          </a:p>
        </p:txBody>
      </p:sp>
      <p:sp>
        <p:nvSpPr>
          <p:cNvPr id="4" name="Date Placeholder 3"/>
          <p:cNvSpPr>
            <a:spLocks noGrp="1"/>
          </p:cNvSpPr>
          <p:nvPr>
            <p:ph type="dt" sz="half" idx="10"/>
          </p:nvPr>
        </p:nvSpPr>
        <p:spPr/>
        <p:txBody>
          <a:bodyPr/>
          <a:lstStyle/>
          <a:p>
            <a:fld id="{74C0F0A2-D41B-FF41-A535-941EEA34AEB1}" type="datetimeFigureOut">
              <a:rPr lang="en-US" smtClean="0">
                <a:solidFill>
                  <a:srgbClr val="B51C12"/>
                </a:solidFill>
              </a:rPr>
              <a:pPr/>
              <a:t>2/23/2022</a:t>
            </a:fld>
            <a:endParaRPr lang="en-US">
              <a:solidFill>
                <a:srgbClr val="B51C12"/>
              </a:solidFill>
            </a:endParaRP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6DBC486D-4FAB-B746-8B02-8D7C842291C6}" type="slidenum">
              <a:rPr lang="uk-UA" smtClean="0">
                <a:solidFill>
                  <a:srgbClr val="000000"/>
                </a:solidFill>
              </a:rPr>
              <a:pPr/>
              <a:t>‹#›</a:t>
            </a:fld>
            <a:endParaRPr lang="uk-UA">
              <a:solidFill>
                <a:srgbClr val="000000"/>
              </a:solidFill>
            </a:endParaRPr>
          </a:p>
        </p:txBody>
      </p:sp>
    </p:spTree>
    <p:extLst>
      <p:ext uri="{BB962C8B-B14F-4D97-AF65-F5344CB8AC3E}">
        <p14:creationId xmlns:p14="http://schemas.microsoft.com/office/powerpoint/2010/main" val="348273121"/>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3"/>
            <a:ext cx="7886700" cy="393587"/>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p:nvPr>
        </p:nvSpPr>
        <p:spPr>
          <a:xfrm>
            <a:off x="628650" y="1028700"/>
            <a:ext cx="7886700" cy="3263504"/>
          </a:xfrm>
        </p:spPr>
        <p:txBody>
          <a:bodyPr/>
          <a:lstStyle>
            <a:lvl1pPr>
              <a:defRPr sz="1800"/>
            </a:lvl1pPr>
            <a:lvl2pPr>
              <a:defRPr sz="1350"/>
            </a:lvl2pPr>
            <a:lvl3pPr>
              <a:defRPr sz="1050"/>
            </a:lvl3pPr>
            <a:lvl4pPr>
              <a:defRPr sz="750"/>
            </a:lvl4pPr>
            <a:lvl5pPr>
              <a:defRPr sz="7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11" name="Text Placeholder 10"/>
          <p:cNvSpPr>
            <a:spLocks noGrp="1"/>
          </p:cNvSpPr>
          <p:nvPr>
            <p:ph type="body" sz="quarter" idx="13"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4221607501"/>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Title &amp; 1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4"/>
            <a:ext cx="7886700" cy="380785"/>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hasCustomPrompt="1"/>
          </p:nvPr>
        </p:nvSpPr>
        <p:spPr>
          <a:xfrm>
            <a:off x="628650" y="1028700"/>
            <a:ext cx="7886700" cy="3263504"/>
          </a:xfrm>
        </p:spPr>
        <p:txBody>
          <a:bodyPr/>
          <a:lstStyle>
            <a:lvl1pPr marL="0" indent="0">
              <a:buNone/>
              <a:defRPr sz="1800"/>
            </a:lvl1pPr>
          </a:lstStyle>
          <a:p>
            <a:pPr lvl="0"/>
            <a:r>
              <a:rPr lang="da-DK"/>
              <a:t>Click to add text</a:t>
            </a: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9" name="Text Placeholder 10"/>
          <p:cNvSpPr>
            <a:spLocks noGrp="1"/>
          </p:cNvSpPr>
          <p:nvPr>
            <p:ph type="body" sz="quarter" idx="13"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1656630754"/>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294388"/>
            <a:ext cx="7886700" cy="845798"/>
          </a:xfrm>
        </p:spPr>
        <p:txBody>
          <a:bodyPr anchor="t">
            <a:normAutofit/>
          </a:bodyPr>
          <a:lstStyle>
            <a:lvl1pPr>
              <a:defRPr sz="3000"/>
            </a:lvl1pPr>
          </a:lstStyle>
          <a:p>
            <a:r>
              <a:rPr lang="da-DK"/>
              <a:t>Click to chapter title</a:t>
            </a:r>
            <a:br>
              <a:rPr lang="da-DK"/>
            </a:br>
            <a:r>
              <a:rPr lang="da-DK"/>
              <a:t>in two lines</a:t>
            </a:r>
            <a:endParaRPr lang="en-US"/>
          </a:p>
        </p:txBody>
      </p:sp>
      <p:sp>
        <p:nvSpPr>
          <p:cNvPr id="4" name="Date Placeholder 3"/>
          <p:cNvSpPr>
            <a:spLocks noGrp="1"/>
          </p:cNvSpPr>
          <p:nvPr>
            <p:ph type="dt" sz="half" idx="10"/>
          </p:nvPr>
        </p:nvSpPr>
        <p:spPr/>
        <p:txBody>
          <a:bodyPr/>
          <a:lstStyle/>
          <a:p>
            <a:fld id="{74C0F0A2-D41B-FF41-A535-941EEA34AEB1}" type="datetimeFigureOut">
              <a:rPr lang="en-US" smtClean="0">
                <a:solidFill>
                  <a:srgbClr val="B51C12"/>
                </a:solidFill>
              </a:rPr>
              <a:pPr/>
              <a:t>2/23/2022</a:t>
            </a:fld>
            <a:endParaRPr lang="en-US">
              <a:solidFill>
                <a:srgbClr val="B51C12"/>
              </a:solidFill>
            </a:endParaRP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6DBC486D-4FAB-B746-8B02-8D7C842291C6}" type="slidenum">
              <a:rPr lang="uk-UA" smtClean="0">
                <a:solidFill>
                  <a:srgbClr val="000000"/>
                </a:solidFill>
              </a:rPr>
              <a:pPr/>
              <a:t>‹#›</a:t>
            </a:fld>
            <a:endParaRPr lang="uk-UA">
              <a:solidFill>
                <a:srgbClr val="000000"/>
              </a:solidFill>
            </a:endParaRPr>
          </a:p>
        </p:txBody>
      </p:sp>
      <p:sp>
        <p:nvSpPr>
          <p:cNvPr id="11" name="Text Placeholder 2"/>
          <p:cNvSpPr>
            <a:spLocks noGrp="1"/>
          </p:cNvSpPr>
          <p:nvPr>
            <p:ph type="body" idx="1" hasCustomPrompt="1"/>
          </p:nvPr>
        </p:nvSpPr>
        <p:spPr>
          <a:xfrm>
            <a:off x="623888" y="3846910"/>
            <a:ext cx="7886700" cy="825503"/>
          </a:xfrm>
        </p:spPr>
        <p:txBody>
          <a:bodyPr>
            <a:normAutofit/>
          </a:bodyPr>
          <a:lstStyle>
            <a:lvl1pPr marL="0" indent="0">
              <a:buNone/>
              <a:defRPr sz="1350" b="1">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a-DK"/>
              <a:t>Click to add chapter subtitle</a:t>
            </a:r>
          </a:p>
        </p:txBody>
      </p:sp>
    </p:spTree>
    <p:extLst>
      <p:ext uri="{BB962C8B-B14F-4D97-AF65-F5344CB8AC3E}">
        <p14:creationId xmlns:p14="http://schemas.microsoft.com/office/powerpoint/2010/main" val="1508624669"/>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Title &amp; 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67313"/>
            <a:ext cx="7886700" cy="380784"/>
          </a:xfrm>
        </p:spPr>
        <p:txBody>
          <a:bodyPr anchor="t">
            <a:normAutofit/>
          </a:bodyPr>
          <a:lstStyle>
            <a:lvl1pPr>
              <a:defRPr sz="1800" b="1"/>
            </a:lvl1pPr>
          </a:lstStyle>
          <a:p>
            <a:r>
              <a:rPr lang="da-DK"/>
              <a:t>Click to add headline</a:t>
            </a:r>
            <a:endParaRPr lang="en-US"/>
          </a:p>
        </p:txBody>
      </p:sp>
      <p:sp>
        <p:nvSpPr>
          <p:cNvPr id="3" name="Content Placeholder 2"/>
          <p:cNvSpPr>
            <a:spLocks noGrp="1"/>
          </p:cNvSpPr>
          <p:nvPr>
            <p:ph idx="1"/>
          </p:nvPr>
        </p:nvSpPr>
        <p:spPr>
          <a:xfrm>
            <a:off x="628650" y="1031790"/>
            <a:ext cx="3918204" cy="3263504"/>
          </a:xfrm>
        </p:spPr>
        <p:txBody>
          <a:bodyPr/>
          <a:lstStyle>
            <a:lvl1pPr>
              <a:defRPr sz="1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9" name="Content Placeholder 2"/>
          <p:cNvSpPr>
            <a:spLocks noGrp="1"/>
          </p:cNvSpPr>
          <p:nvPr>
            <p:ph idx="13"/>
          </p:nvPr>
        </p:nvSpPr>
        <p:spPr>
          <a:xfrm>
            <a:off x="4597146" y="1031790"/>
            <a:ext cx="3918204" cy="3263504"/>
          </a:xfrm>
        </p:spPr>
        <p:txBody>
          <a:bodyPr/>
          <a:lstStyle>
            <a:lvl1pPr>
              <a:defRPr sz="1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p:cNvSpPr>
            <a:spLocks noGrp="1"/>
          </p:cNvSpPr>
          <p:nvPr>
            <p:ph type="body" sz="quarter" idx="14"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335551277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p>
            <a:pPr lvl="0">
              <a:defRPr sz="1800">
                <a:solidFill>
                  <a:srgbClr val="000000"/>
                </a:solidFill>
              </a:defRPr>
            </a:pPr>
            <a:r>
              <a:rPr sz="3000">
                <a:solidFill>
                  <a:srgbClr val="FFFFFF"/>
                </a:solidFill>
              </a:rPr>
              <a:t>Texto del título</a:t>
            </a:r>
          </a:p>
        </p:txBody>
      </p:sp>
      <p:sp>
        <p:nvSpPr>
          <p:cNvPr id="13" name="Shape 13"/>
          <p:cNvSpPr>
            <a:spLocks noGrp="1"/>
          </p:cNvSpPr>
          <p:nvPr>
            <p:ph type="sldNum" sz="quarter" idx="2"/>
          </p:nvPr>
        </p:nvSpPr>
        <p:spPr>
          <a:prstGeom prst="rect">
            <a:avLst/>
          </a:prstGeom>
        </p:spPr>
        <p:txBody>
          <a:bodyPr/>
          <a:lstStyle/>
          <a:p>
            <a:pPr lvl="0"/>
            <a:fld id="{86CB4B4D-7CA3-9044-876B-883B54F8677D}" type="slidenum">
              <a:t>‹#›</a:t>
            </a:fld>
            <a:endParaRPr/>
          </a:p>
        </p:txBody>
      </p:sp>
    </p:spTree>
    <p:extLst>
      <p:ext uri="{BB962C8B-B14F-4D97-AF65-F5344CB8AC3E}">
        <p14:creationId xmlns:p14="http://schemas.microsoft.com/office/powerpoint/2010/main" val="2099041758"/>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Bulleted list without footn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80"/>
            <a:ext cx="8229600" cy="721868"/>
          </a:xfrm>
        </p:spPr>
        <p:txBody>
          <a:bodyPr/>
          <a:lstStyle>
            <a:lvl1pPr>
              <a:defRPr/>
            </a:lvl1pPr>
          </a:lstStyle>
          <a:p>
            <a:r>
              <a:rPr lang="en-US" dirty="0"/>
              <a:t>Insert slide title here</a:t>
            </a:r>
            <a:endParaRPr lang="en-GB" dirty="0"/>
          </a:p>
        </p:txBody>
      </p:sp>
      <p:sp>
        <p:nvSpPr>
          <p:cNvPr id="3" name="Content Placeholder 2"/>
          <p:cNvSpPr>
            <a:spLocks noGrp="1"/>
          </p:cNvSpPr>
          <p:nvPr>
            <p:ph idx="1" hasCustomPrompt="1"/>
          </p:nvPr>
        </p:nvSpPr>
        <p:spPr>
          <a:xfrm>
            <a:off x="457200" y="995083"/>
            <a:ext cx="8229600" cy="3242568"/>
          </a:xfrm>
        </p:spPr>
        <p:txBody>
          <a:bodyPr>
            <a:normAutofit/>
          </a:bodyPr>
          <a:lstStyle>
            <a:lvl1pPr>
              <a:defRPr sz="1800"/>
            </a:lvl1pPr>
            <a:lvl2pPr>
              <a:defRPr sz="1500"/>
            </a:lvl2pPr>
            <a:lvl3pPr>
              <a:defRPr sz="1400"/>
            </a:lvl3pPr>
            <a:lvl4pPr>
              <a:defRPr sz="1200"/>
            </a:lvl4pPr>
          </a:lstStyle>
          <a:p>
            <a:pPr lvl="0"/>
            <a:r>
              <a:rPr lang="en-US" dirty="0"/>
              <a:t>Insert bulleted list text here</a:t>
            </a:r>
          </a:p>
          <a:p>
            <a:pPr lvl="1"/>
            <a:r>
              <a:rPr lang="en-US" dirty="0"/>
              <a:t>Second level</a:t>
            </a:r>
          </a:p>
          <a:p>
            <a:pPr lvl="2"/>
            <a:r>
              <a:rPr lang="en-US" dirty="0"/>
              <a:t>Third level</a:t>
            </a:r>
          </a:p>
          <a:p>
            <a:pPr lvl="3"/>
            <a:r>
              <a:rPr lang="en-US" dirty="0"/>
              <a:t>Fourth level</a:t>
            </a:r>
          </a:p>
        </p:txBody>
      </p:sp>
      <p:sp>
        <p:nvSpPr>
          <p:cNvPr id="9" name="Text Placeholder 8"/>
          <p:cNvSpPr>
            <a:spLocks noGrp="1"/>
          </p:cNvSpPr>
          <p:nvPr>
            <p:ph type="body" sz="quarter" idx="13" hasCustomPrompt="1"/>
          </p:nvPr>
        </p:nvSpPr>
        <p:spPr>
          <a:xfrm>
            <a:off x="163514" y="4654154"/>
            <a:ext cx="8516938" cy="447675"/>
          </a:xfrm>
        </p:spPr>
        <p:txBody>
          <a:bodyPr lIns="0" tIns="27000" rIns="27000" bIns="27000" anchor="b">
            <a:noAutofit/>
          </a:bodyPr>
          <a:lstStyle>
            <a:lvl1pPr marL="0" indent="0">
              <a:buNone/>
              <a:defRPr sz="800">
                <a:solidFill>
                  <a:schemeClr val="tx1"/>
                </a:solidFill>
              </a:defRPr>
            </a:lvl1pPr>
          </a:lstStyle>
          <a:p>
            <a:pPr lvl="0"/>
            <a:r>
              <a:rPr lang="en-US" dirty="0"/>
              <a:t>Insert reference details here</a:t>
            </a:r>
          </a:p>
        </p:txBody>
      </p:sp>
    </p:spTree>
    <p:extLst>
      <p:ext uri="{BB962C8B-B14F-4D97-AF65-F5344CB8AC3E}">
        <p14:creationId xmlns:p14="http://schemas.microsoft.com/office/powerpoint/2010/main" val="238744892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Bulleted list with subheading without footno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Insert slide title here</a:t>
            </a:r>
            <a:endParaRPr lang="en-GB" dirty="0"/>
          </a:p>
        </p:txBody>
      </p:sp>
      <p:sp>
        <p:nvSpPr>
          <p:cNvPr id="9" name="Text Placeholder 8"/>
          <p:cNvSpPr>
            <a:spLocks noGrp="1"/>
          </p:cNvSpPr>
          <p:nvPr>
            <p:ph type="body" sz="quarter" idx="13" hasCustomPrompt="1"/>
          </p:nvPr>
        </p:nvSpPr>
        <p:spPr>
          <a:xfrm>
            <a:off x="457200" y="4270622"/>
            <a:ext cx="8229600" cy="324000"/>
          </a:xfrm>
        </p:spPr>
        <p:txBody>
          <a:bodyPr lIns="0" tIns="27000" rIns="27000" bIns="27000" anchor="b">
            <a:noAutofit/>
          </a:bodyPr>
          <a:lstStyle>
            <a:lvl1pPr marL="0" indent="0">
              <a:buNone/>
              <a:defRPr sz="800">
                <a:solidFill>
                  <a:schemeClr val="tx1"/>
                </a:solidFill>
              </a:defRPr>
            </a:lvl1pPr>
          </a:lstStyle>
          <a:p>
            <a:pPr lvl="0"/>
            <a:r>
              <a:rPr lang="en-US" dirty="0"/>
              <a:t>Insert reference details here</a:t>
            </a:r>
          </a:p>
        </p:txBody>
      </p:sp>
      <p:sp>
        <p:nvSpPr>
          <p:cNvPr id="10" name="Text Placeholder 11"/>
          <p:cNvSpPr>
            <a:spLocks noGrp="1"/>
          </p:cNvSpPr>
          <p:nvPr>
            <p:ph type="body" sz="quarter" idx="16" hasCustomPrompt="1"/>
          </p:nvPr>
        </p:nvSpPr>
        <p:spPr>
          <a:xfrm>
            <a:off x="457200" y="1200150"/>
            <a:ext cx="8229600" cy="324000"/>
          </a:xfrm>
        </p:spPr>
        <p:txBody>
          <a:bodyPr>
            <a:noAutofit/>
          </a:bodyPr>
          <a:lstStyle>
            <a:lvl1pPr marL="0" indent="0">
              <a:buNone/>
              <a:defRPr sz="1800" b="1">
                <a:solidFill>
                  <a:schemeClr val="accent1"/>
                </a:solidFill>
              </a:defRPr>
            </a:lvl1pPr>
          </a:lstStyle>
          <a:p>
            <a:pPr lvl="0"/>
            <a:r>
              <a:rPr lang="en-US" dirty="0"/>
              <a:t>Insert subtitle here</a:t>
            </a:r>
          </a:p>
        </p:txBody>
      </p:sp>
      <p:sp>
        <p:nvSpPr>
          <p:cNvPr id="5" name="Text Placeholder 4"/>
          <p:cNvSpPr>
            <a:spLocks noGrp="1"/>
          </p:cNvSpPr>
          <p:nvPr>
            <p:ph type="body" sz="quarter" idx="17" hasCustomPrompt="1"/>
          </p:nvPr>
        </p:nvSpPr>
        <p:spPr>
          <a:xfrm>
            <a:off x="457200" y="1552105"/>
            <a:ext cx="8229600" cy="2700000"/>
          </a:xfrm>
        </p:spPr>
        <p:txBody>
          <a:bodyPr>
            <a:noAutofit/>
          </a:bodyPr>
          <a:lstStyle>
            <a:lvl1pPr>
              <a:defRPr sz="1800"/>
            </a:lvl1pPr>
            <a:lvl2pPr>
              <a:defRPr sz="1500"/>
            </a:lvl2pPr>
            <a:lvl3pPr>
              <a:defRPr sz="1400"/>
            </a:lvl3pPr>
            <a:lvl4pPr>
              <a:defRPr sz="1200"/>
            </a:lvl4pPr>
            <a:lvl5pPr>
              <a:defRPr sz="1200"/>
            </a:lvl5pPr>
          </a:lstStyle>
          <a:p>
            <a:pPr lvl="0"/>
            <a:r>
              <a:rPr lang="en-US" dirty="0"/>
              <a:t>Insert bulleted list text here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837948575"/>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Bulleted li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2047" y="205980"/>
            <a:ext cx="8641977" cy="526886"/>
          </a:xfrm>
        </p:spPr>
        <p:txBody>
          <a:bodyPr/>
          <a:lstStyle>
            <a:lvl1pPr>
              <a:defRPr/>
            </a:lvl1pPr>
          </a:lstStyle>
          <a:p>
            <a:r>
              <a:rPr lang="en-US" dirty="0"/>
              <a:t>Insert slide title here</a:t>
            </a:r>
            <a:endParaRPr lang="en-GB" dirty="0"/>
          </a:p>
        </p:txBody>
      </p:sp>
      <p:sp>
        <p:nvSpPr>
          <p:cNvPr id="3" name="Content Placeholder 2"/>
          <p:cNvSpPr>
            <a:spLocks noGrp="1"/>
          </p:cNvSpPr>
          <p:nvPr>
            <p:ph idx="1" hasCustomPrompt="1"/>
          </p:nvPr>
        </p:nvSpPr>
        <p:spPr>
          <a:xfrm>
            <a:off x="233083" y="793377"/>
            <a:ext cx="8633012" cy="3227294"/>
          </a:xfrm>
        </p:spPr>
        <p:txBody>
          <a:bodyPr>
            <a:normAutofit/>
          </a:bodyPr>
          <a:lstStyle>
            <a:lvl1pPr>
              <a:defRPr sz="1800"/>
            </a:lvl1pPr>
            <a:lvl2pPr>
              <a:defRPr sz="1500"/>
            </a:lvl2pPr>
            <a:lvl3pPr>
              <a:defRPr sz="1400"/>
            </a:lvl3pPr>
            <a:lvl4pPr>
              <a:defRPr sz="1200"/>
            </a:lvl4pPr>
          </a:lstStyle>
          <a:p>
            <a:pPr lvl="0"/>
            <a:r>
              <a:rPr lang="en-US" dirty="0"/>
              <a:t>Insert bulleted list text here</a:t>
            </a:r>
          </a:p>
          <a:p>
            <a:pPr lvl="1"/>
            <a:r>
              <a:rPr lang="en-US" dirty="0"/>
              <a:t>Second level</a:t>
            </a:r>
          </a:p>
          <a:p>
            <a:pPr lvl="2"/>
            <a:r>
              <a:rPr lang="en-US" dirty="0"/>
              <a:t>Third level</a:t>
            </a:r>
          </a:p>
          <a:p>
            <a:pPr lvl="3"/>
            <a:r>
              <a:rPr lang="en-US" dirty="0"/>
              <a:t>Fourth level</a:t>
            </a:r>
          </a:p>
        </p:txBody>
      </p:sp>
      <p:sp>
        <p:nvSpPr>
          <p:cNvPr id="9" name="Text Placeholder 8"/>
          <p:cNvSpPr>
            <a:spLocks noGrp="1"/>
          </p:cNvSpPr>
          <p:nvPr>
            <p:ph type="body" sz="quarter" idx="13" hasCustomPrompt="1"/>
          </p:nvPr>
        </p:nvSpPr>
        <p:spPr>
          <a:xfrm>
            <a:off x="163513" y="4654154"/>
            <a:ext cx="8516937" cy="447675"/>
          </a:xfrm>
        </p:spPr>
        <p:txBody>
          <a:bodyPr lIns="0" tIns="27000" rIns="27000" bIns="27000" anchor="b">
            <a:noAutofit/>
          </a:bodyPr>
          <a:lstStyle>
            <a:lvl1pPr marL="0" indent="0">
              <a:buNone/>
              <a:defRPr sz="800">
                <a:solidFill>
                  <a:schemeClr val="tx1"/>
                </a:solidFill>
              </a:defRPr>
            </a:lvl1pPr>
          </a:lstStyle>
          <a:p>
            <a:pPr lvl="0"/>
            <a:r>
              <a:rPr lang="en-US" dirty="0"/>
              <a:t>Insert reference details here</a:t>
            </a:r>
          </a:p>
        </p:txBody>
      </p:sp>
      <p:sp>
        <p:nvSpPr>
          <p:cNvPr id="11" name="Text Placeholder 10"/>
          <p:cNvSpPr>
            <a:spLocks noGrp="1"/>
          </p:cNvSpPr>
          <p:nvPr>
            <p:ph type="body" sz="quarter" idx="14" hasCustomPrompt="1"/>
          </p:nvPr>
        </p:nvSpPr>
        <p:spPr>
          <a:xfrm>
            <a:off x="233083" y="4061012"/>
            <a:ext cx="8624047" cy="209637"/>
          </a:xfrm>
        </p:spPr>
        <p:txBody>
          <a:bodyPr lIns="0" tIns="27000" rIns="27000" bIns="27000" anchor="b">
            <a:noAutofit/>
          </a:bodyPr>
          <a:lstStyle>
            <a:lvl1pPr marL="0" indent="0">
              <a:buNone/>
              <a:defRPr sz="800" baseline="0"/>
            </a:lvl1pPr>
          </a:lstStyle>
          <a:p>
            <a:pPr lvl="0"/>
            <a:r>
              <a:rPr lang="en-US" dirty="0"/>
              <a:t>Insert p-values, abbreviations and footnote text here</a:t>
            </a:r>
          </a:p>
        </p:txBody>
      </p:sp>
    </p:spTree>
    <p:extLst>
      <p:ext uri="{BB962C8B-B14F-4D97-AF65-F5344CB8AC3E}">
        <p14:creationId xmlns:p14="http://schemas.microsoft.com/office/powerpoint/2010/main" val="2773863326"/>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Bulleted list with subheadin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8"/>
            <a:ext cx="8229600" cy="654633"/>
          </a:xfrm>
        </p:spPr>
        <p:txBody>
          <a:bodyPr>
            <a:normAutofit/>
          </a:bodyPr>
          <a:lstStyle>
            <a:lvl1pPr>
              <a:defRPr sz="2000"/>
            </a:lvl1pPr>
          </a:lstStyle>
          <a:p>
            <a:r>
              <a:rPr lang="en-US" dirty="0"/>
              <a:t>Insert slide title here</a:t>
            </a:r>
            <a:endParaRPr lang="en-GB" dirty="0"/>
          </a:p>
        </p:txBody>
      </p:sp>
      <p:sp>
        <p:nvSpPr>
          <p:cNvPr id="9" name="Text Placeholder 8"/>
          <p:cNvSpPr>
            <a:spLocks noGrp="1"/>
          </p:cNvSpPr>
          <p:nvPr>
            <p:ph type="body" sz="quarter" idx="13" hasCustomPrompt="1"/>
          </p:nvPr>
        </p:nvSpPr>
        <p:spPr>
          <a:xfrm>
            <a:off x="152400" y="4648201"/>
            <a:ext cx="8534400" cy="441722"/>
          </a:xfrm>
        </p:spPr>
        <p:txBody>
          <a:bodyPr lIns="0" tIns="27000" rIns="27000" bIns="27000" anchor="b">
            <a:noAutofit/>
          </a:bodyPr>
          <a:lstStyle>
            <a:lvl1pPr marL="0" indent="0">
              <a:spcBef>
                <a:spcPts val="0"/>
              </a:spcBef>
              <a:buNone/>
              <a:defRPr sz="800">
                <a:solidFill>
                  <a:schemeClr val="tx1"/>
                </a:solidFill>
              </a:defRPr>
            </a:lvl1pPr>
          </a:lstStyle>
          <a:p>
            <a:pPr lvl="0"/>
            <a:r>
              <a:rPr lang="en-US" dirty="0"/>
              <a:t>Insert reference details here</a:t>
            </a:r>
          </a:p>
        </p:txBody>
      </p:sp>
      <p:sp>
        <p:nvSpPr>
          <p:cNvPr id="11" name="Text Placeholder 10"/>
          <p:cNvSpPr>
            <a:spLocks noGrp="1"/>
          </p:cNvSpPr>
          <p:nvPr>
            <p:ph type="body" sz="quarter" idx="14" hasCustomPrompt="1"/>
          </p:nvPr>
        </p:nvSpPr>
        <p:spPr>
          <a:xfrm>
            <a:off x="457200" y="4074459"/>
            <a:ext cx="8229600" cy="209637"/>
          </a:xfrm>
        </p:spPr>
        <p:txBody>
          <a:bodyPr lIns="0" tIns="27000" rIns="27000" bIns="27000" anchor="b">
            <a:noAutofit/>
          </a:bodyPr>
          <a:lstStyle>
            <a:lvl1pPr marL="0" indent="0">
              <a:spcBef>
                <a:spcPts val="0"/>
              </a:spcBef>
              <a:buNone/>
              <a:defRPr sz="800" baseline="0"/>
            </a:lvl1pPr>
          </a:lstStyle>
          <a:p>
            <a:pPr lvl="0"/>
            <a:r>
              <a:rPr lang="en-US" dirty="0"/>
              <a:t>Insert p-values, abbreviations and footnote text here</a:t>
            </a:r>
          </a:p>
        </p:txBody>
      </p:sp>
      <p:sp>
        <p:nvSpPr>
          <p:cNvPr id="12" name="Text Placeholder 11"/>
          <p:cNvSpPr>
            <a:spLocks noGrp="1"/>
          </p:cNvSpPr>
          <p:nvPr>
            <p:ph type="body" sz="quarter" idx="16" hasCustomPrompt="1"/>
          </p:nvPr>
        </p:nvSpPr>
        <p:spPr>
          <a:xfrm>
            <a:off x="448236" y="911036"/>
            <a:ext cx="8229600" cy="324000"/>
          </a:xfrm>
        </p:spPr>
        <p:txBody>
          <a:bodyPr>
            <a:noAutofit/>
          </a:bodyPr>
          <a:lstStyle>
            <a:lvl1pPr marL="0" indent="0">
              <a:buNone/>
              <a:defRPr sz="1800" b="1">
                <a:solidFill>
                  <a:schemeClr val="accent1"/>
                </a:solidFill>
              </a:defRPr>
            </a:lvl1pPr>
          </a:lstStyle>
          <a:p>
            <a:pPr lvl="0"/>
            <a:r>
              <a:rPr lang="en-US" dirty="0"/>
              <a:t>Insert subtitle here</a:t>
            </a:r>
          </a:p>
        </p:txBody>
      </p:sp>
      <p:sp>
        <p:nvSpPr>
          <p:cNvPr id="5" name="Text Placeholder 4"/>
          <p:cNvSpPr>
            <a:spLocks noGrp="1"/>
          </p:cNvSpPr>
          <p:nvPr>
            <p:ph type="body" sz="quarter" idx="17" hasCustomPrompt="1"/>
          </p:nvPr>
        </p:nvSpPr>
        <p:spPr>
          <a:xfrm>
            <a:off x="457200" y="1277473"/>
            <a:ext cx="8229600" cy="2729753"/>
          </a:xfrm>
        </p:spPr>
        <p:txBody>
          <a:bodyPr>
            <a:noAutofit/>
          </a:bodyPr>
          <a:lstStyle>
            <a:lvl1pPr>
              <a:defRPr sz="1800"/>
            </a:lvl1pPr>
            <a:lvl2pPr>
              <a:defRPr sz="1500"/>
            </a:lvl2pPr>
            <a:lvl3pPr>
              <a:defRPr sz="1400"/>
            </a:lvl3pPr>
            <a:lvl4pPr>
              <a:defRPr sz="1200"/>
            </a:lvl4pPr>
            <a:lvl5pPr>
              <a:defRPr sz="1200"/>
            </a:lvl5pPr>
          </a:lstStyle>
          <a:p>
            <a:pPr lvl="0"/>
            <a:r>
              <a:rPr lang="en-US" dirty="0"/>
              <a:t>Insert bulleted list text here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62929218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Bulleted list ">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noProof="0" dirty="0"/>
              <a:t>Click to edit Master title style</a:t>
            </a:r>
          </a:p>
        </p:txBody>
      </p:sp>
      <p:sp>
        <p:nvSpPr>
          <p:cNvPr id="3" name="Content Placeholder 2"/>
          <p:cNvSpPr>
            <a:spLocks noGrp="1"/>
          </p:cNvSpPr>
          <p:nvPr>
            <p:ph idx="1"/>
          </p:nvPr>
        </p:nvSpPr>
        <p:spPr>
          <a:xfrm>
            <a:off x="550800" y="1026000"/>
            <a:ext cx="8136000" cy="3186000"/>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Slide Number Placeholder 5"/>
          <p:cNvSpPr>
            <a:spLocks noGrp="1"/>
          </p:cNvSpPr>
          <p:nvPr>
            <p:ph type="sldNum" sz="quarter" idx="12"/>
          </p:nvPr>
        </p:nvSpPr>
        <p:spPr/>
        <p:txBody>
          <a:bodyPr/>
          <a:lstStyle/>
          <a:p>
            <a:fld id="{9AA145CA-8068-4996-9C8C-F7D0EAA223E1}" type="slidenum">
              <a:rPr lang="en-GB" smtClean="0">
                <a:solidFill>
                  <a:srgbClr val="7F7F7F"/>
                </a:solidFill>
              </a:rPr>
              <a:pPr/>
              <a:t>‹#›</a:t>
            </a:fld>
            <a:endParaRPr lang="en-GB" dirty="0">
              <a:solidFill>
                <a:srgbClr val="7F7F7F"/>
              </a:solidFill>
            </a:endParaRPr>
          </a:p>
        </p:txBody>
      </p:sp>
      <p:sp>
        <p:nvSpPr>
          <p:cNvPr id="8" name="Text Placeholder 7"/>
          <p:cNvSpPr>
            <a:spLocks noGrp="1"/>
          </p:cNvSpPr>
          <p:nvPr>
            <p:ph type="body" sz="quarter" idx="13" hasCustomPrompt="1"/>
          </p:nvPr>
        </p:nvSpPr>
        <p:spPr>
          <a:xfrm>
            <a:off x="216000" y="4282200"/>
            <a:ext cx="5940000" cy="270000"/>
          </a:xfrm>
        </p:spPr>
        <p:txBody>
          <a:bodyPr anchor="b">
            <a:noAutofit/>
          </a:bodyPr>
          <a:lstStyle>
            <a:lvl1pPr marL="0" indent="0">
              <a:spcBef>
                <a:spcPts val="400"/>
              </a:spcBef>
              <a:buNone/>
              <a:defRPr sz="1200"/>
            </a:lvl1pPr>
          </a:lstStyle>
          <a:p>
            <a:pPr lvl="0"/>
            <a:r>
              <a:rPr lang="en-GB" noProof="0" dirty="0"/>
              <a:t>Insert notes text here</a:t>
            </a:r>
          </a:p>
        </p:txBody>
      </p:sp>
      <p:sp>
        <p:nvSpPr>
          <p:cNvPr id="10" name="Text Placeholder 9"/>
          <p:cNvSpPr>
            <a:spLocks noGrp="1"/>
          </p:cNvSpPr>
          <p:nvPr>
            <p:ph type="body" sz="quarter" idx="14" hasCustomPrompt="1"/>
          </p:nvPr>
        </p:nvSpPr>
        <p:spPr>
          <a:xfrm>
            <a:off x="0" y="4703400"/>
            <a:ext cx="4140000" cy="270000"/>
          </a:xfrm>
        </p:spPr>
        <p:txBody>
          <a:bodyPr anchor="b">
            <a:noAutofit/>
          </a:bodyPr>
          <a:lstStyle>
            <a:lvl1pPr marL="0" indent="0">
              <a:spcBef>
                <a:spcPts val="0"/>
              </a:spcBef>
              <a:buNone/>
              <a:defRPr sz="800"/>
            </a:lvl1pPr>
          </a:lstStyle>
          <a:p>
            <a:pPr lvl="0"/>
            <a:r>
              <a:rPr lang="en-GB" noProof="0" dirty="0"/>
              <a:t>Insert reference details here</a:t>
            </a:r>
          </a:p>
        </p:txBody>
      </p:sp>
    </p:spTree>
    <p:extLst>
      <p:ext uri="{BB962C8B-B14F-4D97-AF65-F5344CB8AC3E}">
        <p14:creationId xmlns:p14="http://schemas.microsoft.com/office/powerpoint/2010/main" val="54690990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userDrawn="1">
  <p:cSld name="1_Bulleted list">
    <p:spTree>
      <p:nvGrpSpPr>
        <p:cNvPr id="1" name=""/>
        <p:cNvGrpSpPr/>
        <p:nvPr/>
      </p:nvGrpSpPr>
      <p:grpSpPr>
        <a:xfrm>
          <a:off x="0" y="0"/>
          <a:ext cx="0" cy="0"/>
          <a:chOff x="0" y="0"/>
          <a:chExt cx="0" cy="0"/>
        </a:xfrm>
      </p:grpSpPr>
      <p:sp>
        <p:nvSpPr>
          <p:cNvPr id="19" name="Text Placeholder 18"/>
          <p:cNvSpPr>
            <a:spLocks noGrp="1"/>
          </p:cNvSpPr>
          <p:nvPr>
            <p:ph type="body" sz="quarter" idx="14"/>
          </p:nvPr>
        </p:nvSpPr>
        <p:spPr>
          <a:xfrm>
            <a:off x="457200" y="943873"/>
            <a:ext cx="8229600" cy="3456000"/>
          </a:xfrm>
        </p:spPr>
        <p:txBody>
          <a:bodyPr/>
          <a:lstStyle>
            <a:lvl1pPr>
              <a:defRPr b="0"/>
            </a:lvl1pPr>
            <a:lvl2pPr>
              <a:spcBef>
                <a:spcPts val="600"/>
              </a:spcBef>
              <a:defRPr sz="1600" b="0"/>
            </a:lvl2pPr>
            <a:lvl3pPr>
              <a:spcBef>
                <a:spcPts val="600"/>
              </a:spcBef>
              <a:defRPr sz="1400" b="0"/>
            </a:lvl3pPr>
            <a:lvl4pPr>
              <a:spcBef>
                <a:spcPts val="600"/>
              </a:spcBef>
              <a:defRPr sz="1400" b="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Box 10"/>
          <p:cNvSpPr txBox="1">
            <a:spLocks noChangeArrowheads="1"/>
          </p:cNvSpPr>
          <p:nvPr/>
        </p:nvSpPr>
        <p:spPr bwMode="auto">
          <a:xfrm>
            <a:off x="4296569" y="4857751"/>
            <a:ext cx="55086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fld id="{B7B0A076-BF1E-4FE0-B7D8-C5518E0529F4}" type="slidenum">
              <a:rPr lang="en-US" sz="900">
                <a:solidFill>
                  <a:srgbClr val="A4A07B"/>
                </a:solidFill>
                <a:latin typeface="Calibri" panose="020F0502020204030204" pitchFamily="34" charset="0"/>
                <a:cs typeface="Calibri"/>
              </a:rPr>
              <a:pPr algn="ctr" eaLnBrk="1" hangingPunct="1">
                <a:spcBef>
                  <a:spcPct val="50000"/>
                </a:spcBef>
              </a:pPr>
              <a:t>‹#›</a:t>
            </a:fld>
            <a:endParaRPr lang="en-US" sz="900" dirty="0">
              <a:solidFill>
                <a:srgbClr val="A4A07B"/>
              </a:solidFill>
              <a:latin typeface="Calibri" panose="020F0502020204030204" pitchFamily="34" charset="0"/>
              <a:cs typeface="Calibri"/>
            </a:endParaRPr>
          </a:p>
        </p:txBody>
      </p:sp>
      <p:sp>
        <p:nvSpPr>
          <p:cNvPr id="2" name="Title 1"/>
          <p:cNvSpPr>
            <a:spLocks noGrp="1"/>
          </p:cNvSpPr>
          <p:nvPr>
            <p:ph type="title"/>
          </p:nvPr>
        </p:nvSpPr>
        <p:spPr/>
        <p:txBody>
          <a:bodyPr/>
          <a:lstStyle/>
          <a:p>
            <a:r>
              <a:rPr lang="en-US" dirty="0"/>
              <a:t>Click to edit Master title style</a:t>
            </a:r>
          </a:p>
        </p:txBody>
      </p:sp>
      <p:sp>
        <p:nvSpPr>
          <p:cNvPr id="10" name="Rectangle 4"/>
          <p:cNvSpPr>
            <a:spLocks noGrp="1" noChangeArrowheads="1"/>
          </p:cNvSpPr>
          <p:nvPr>
            <p:ph type="dt" sz="half" idx="10"/>
          </p:nvPr>
        </p:nvSpPr>
        <p:spPr>
          <a:xfrm>
            <a:off x="628650" y="4767263"/>
            <a:ext cx="2057400" cy="273844"/>
          </a:xfrm>
          <a:prstGeom prst="rect">
            <a:avLst/>
          </a:prstGeom>
        </p:spPr>
        <p:txBody>
          <a:bodyPr/>
          <a:lstStyle>
            <a:lvl1pPr>
              <a:defRPr/>
            </a:lvl1pPr>
          </a:lstStyle>
          <a:p>
            <a:fld id="{7D61BD23-AB1E-9C46-8E6B-EABCEB698DB0}" type="datetime1">
              <a:rPr lang="da-DK">
                <a:solidFill>
                  <a:srgbClr val="B51C12"/>
                </a:solidFill>
              </a:rPr>
              <a:pPr/>
              <a:t>23-02-2022</a:t>
            </a:fld>
            <a:endParaRPr lang="en-US" altLang="en-US" dirty="0">
              <a:solidFill>
                <a:srgbClr val="B51C12"/>
              </a:solidFill>
            </a:endParaRPr>
          </a:p>
        </p:txBody>
      </p:sp>
      <p:sp>
        <p:nvSpPr>
          <p:cNvPr id="12" name="Freeform 7"/>
          <p:cNvSpPr>
            <a:spLocks noChangeArrowheads="1"/>
          </p:cNvSpPr>
          <p:nvPr userDrawn="1"/>
        </p:nvSpPr>
        <p:spPr bwMode="auto">
          <a:xfrm>
            <a:off x="406800" y="897564"/>
            <a:ext cx="8280000" cy="4572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solidFill>
                <a:srgbClr val="000000"/>
              </a:solidFill>
              <a:latin typeface="Calibri" panose="020F0502020204030204" pitchFamily="34" charset="0"/>
              <a:cs typeface="Calibri"/>
            </a:endParaRPr>
          </a:p>
        </p:txBody>
      </p:sp>
      <p:sp>
        <p:nvSpPr>
          <p:cNvPr id="13" name="Line 8"/>
          <p:cNvSpPr>
            <a:spLocks noChangeShapeType="1"/>
          </p:cNvSpPr>
          <p:nvPr userDrawn="1"/>
        </p:nvSpPr>
        <p:spPr bwMode="auto">
          <a:xfrm>
            <a:off x="457200" y="5044947"/>
            <a:ext cx="8229600"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latin typeface="Calibri" panose="020F0502020204030204" pitchFamily="34" charset="0"/>
              <a:cs typeface="Calibri"/>
            </a:endParaRPr>
          </a:p>
        </p:txBody>
      </p:sp>
      <p:sp>
        <p:nvSpPr>
          <p:cNvPr id="15" name="Text Placeholder 14"/>
          <p:cNvSpPr>
            <a:spLocks noGrp="1"/>
          </p:cNvSpPr>
          <p:nvPr>
            <p:ph type="body" sz="quarter" idx="12" hasCustomPrompt="1"/>
          </p:nvPr>
        </p:nvSpPr>
        <p:spPr>
          <a:xfrm>
            <a:off x="4870800" y="4450947"/>
            <a:ext cx="3816000" cy="594000"/>
          </a:xfrm>
        </p:spPr>
        <p:txBody>
          <a:bodyPr anchor="b"/>
          <a:lstStyle>
            <a:lvl1pPr marL="0" indent="0" algn="r">
              <a:buNone/>
              <a:defRPr sz="900" b="0"/>
            </a:lvl1pPr>
            <a:lvl2pPr marL="265113" indent="0">
              <a:buNone/>
              <a:defRPr sz="1100" b="0"/>
            </a:lvl2pPr>
            <a:lvl3pPr marL="538162" indent="0">
              <a:buNone/>
              <a:defRPr sz="1050" b="0"/>
            </a:lvl3pPr>
            <a:lvl4pPr marL="809625" indent="0">
              <a:buNone/>
              <a:defRPr sz="1050" b="0"/>
            </a:lvl4pPr>
            <a:lvl5pPr marL="1828800" indent="0">
              <a:buNone/>
              <a:defRPr sz="1000" b="0"/>
            </a:lvl5pPr>
          </a:lstStyle>
          <a:p>
            <a:pPr lvl="0"/>
            <a:r>
              <a:rPr lang="en-US" dirty="0"/>
              <a:t>Reference details</a:t>
            </a:r>
          </a:p>
        </p:txBody>
      </p:sp>
      <p:sp>
        <p:nvSpPr>
          <p:cNvPr id="17" name="Text Placeholder 16"/>
          <p:cNvSpPr>
            <a:spLocks noGrp="1"/>
          </p:cNvSpPr>
          <p:nvPr>
            <p:ph type="body" sz="quarter" idx="13" hasCustomPrompt="1"/>
          </p:nvPr>
        </p:nvSpPr>
        <p:spPr>
          <a:xfrm>
            <a:off x="457200" y="4450947"/>
            <a:ext cx="3816000" cy="594000"/>
          </a:xfrm>
        </p:spPr>
        <p:txBody>
          <a:bodyPr anchor="b"/>
          <a:lstStyle>
            <a:lvl1pPr marL="0" indent="0">
              <a:spcBef>
                <a:spcPts val="0"/>
              </a:spcBef>
              <a:buNone/>
              <a:defRPr sz="800" b="0"/>
            </a:lvl1pPr>
          </a:lstStyle>
          <a:p>
            <a:pPr lvl="0"/>
            <a:r>
              <a:rPr lang="en-US" dirty="0"/>
              <a:t>Abbreviations &amp; footnotes</a:t>
            </a:r>
            <a:endParaRPr lang="en-GB" dirty="0"/>
          </a:p>
        </p:txBody>
      </p:sp>
      <p:grpSp>
        <p:nvGrpSpPr>
          <p:cNvPr id="20" name="Grupper 19"/>
          <p:cNvGrpSpPr/>
          <p:nvPr userDrawn="1"/>
        </p:nvGrpSpPr>
        <p:grpSpPr>
          <a:xfrm>
            <a:off x="7045668" y="-32005"/>
            <a:ext cx="2095157" cy="200083"/>
            <a:chOff x="7048843" y="-22480"/>
            <a:chExt cx="2095157" cy="200083"/>
          </a:xfrm>
        </p:grpSpPr>
        <p:sp>
          <p:nvSpPr>
            <p:cNvPr id="21" name="Rektangel 20"/>
            <p:cNvSpPr/>
            <p:nvPr userDrawn="1"/>
          </p:nvSpPr>
          <p:spPr bwMode="auto">
            <a:xfrm>
              <a:off x="8301566" y="51603"/>
              <a:ext cx="836198" cy="126000"/>
            </a:xfrm>
            <a:prstGeom prst="rect">
              <a:avLst/>
            </a:prstGeom>
            <a:solidFill>
              <a:srgbClr val="FFFFFF"/>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endParaRPr lang="da-DK" sz="1400">
                <a:solidFill>
                  <a:srgbClr val="000000"/>
                </a:solidFill>
                <a:latin typeface="Calibri"/>
                <a:cs typeface="Calibri"/>
              </a:endParaRPr>
            </a:p>
          </p:txBody>
        </p:sp>
        <p:sp>
          <p:nvSpPr>
            <p:cNvPr id="22" name="Tekstboks 21"/>
            <p:cNvSpPr txBox="1"/>
            <p:nvPr userDrawn="1"/>
          </p:nvSpPr>
          <p:spPr>
            <a:xfrm>
              <a:off x="7048843" y="-22480"/>
              <a:ext cx="2095157" cy="188941"/>
            </a:xfrm>
            <a:prstGeom prst="rect">
              <a:avLst/>
            </a:prstGeom>
            <a:noFill/>
          </p:spPr>
          <p:txBody>
            <a:bodyPr wrap="square" tIns="0" bIns="0" rtlCol="0">
              <a:spAutoFit/>
            </a:bodyPr>
            <a:lstStyle/>
            <a:p>
              <a:pPr algn="r">
                <a:lnSpc>
                  <a:spcPts val="1600"/>
                </a:lnSpc>
                <a:spcAft>
                  <a:spcPts val="600"/>
                </a:spcAft>
                <a:tabLst>
                  <a:tab pos="85725" algn="l"/>
                </a:tabLst>
              </a:pPr>
              <a:r>
                <a:rPr lang="da-DK" sz="700" b="1" dirty="0">
                  <a:solidFill>
                    <a:srgbClr val="A5A07B"/>
                  </a:solidFill>
                  <a:latin typeface="Calibri"/>
                  <a:cs typeface="Calibri"/>
                </a:rPr>
                <a:t>DO NOT DUPLICATE OR DISTRIBUTE</a:t>
              </a:r>
              <a:endParaRPr lang="da-DK" sz="700" b="1" dirty="0">
                <a:solidFill>
                  <a:srgbClr val="A5A07B"/>
                </a:solidFill>
                <a:latin typeface="Calibri" panose="020F0502020204030204" pitchFamily="34" charset="0"/>
                <a:cs typeface="Calibri"/>
              </a:endParaRPr>
            </a:p>
          </p:txBody>
        </p:sp>
      </p:grpSp>
      <p:grpSp>
        <p:nvGrpSpPr>
          <p:cNvPr id="39" name="Group 23"/>
          <p:cNvGrpSpPr>
            <a:grpSpLocks/>
          </p:cNvGrpSpPr>
          <p:nvPr userDrawn="1">
            <p:custDataLst>
              <p:tags r:id="rId1"/>
            </p:custDataLst>
          </p:nvPr>
        </p:nvGrpSpPr>
        <p:grpSpPr bwMode="auto">
          <a:xfrm rot="5400000">
            <a:off x="-404813" y="1036638"/>
            <a:ext cx="163513" cy="207963"/>
            <a:chOff x="306035" y="-280498"/>
            <a:chExt cx="163140" cy="208455"/>
          </a:xfrm>
        </p:grpSpPr>
        <p:cxnSp>
          <p:nvCxnSpPr>
            <p:cNvPr id="40"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1"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2" name="Group 23"/>
          <p:cNvGrpSpPr>
            <a:grpSpLocks/>
          </p:cNvGrpSpPr>
          <p:nvPr userDrawn="1">
            <p:custDataLst>
              <p:tags r:id="rId2"/>
            </p:custDataLst>
          </p:nvPr>
        </p:nvGrpSpPr>
        <p:grpSpPr bwMode="auto">
          <a:xfrm rot="5400000">
            <a:off x="-404813" y="179388"/>
            <a:ext cx="163513" cy="207963"/>
            <a:chOff x="306035" y="-280498"/>
            <a:chExt cx="163140" cy="208455"/>
          </a:xfrm>
        </p:grpSpPr>
        <p:cxnSp>
          <p:nvCxnSpPr>
            <p:cNvPr id="43"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4"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5" name="Group 23"/>
          <p:cNvGrpSpPr>
            <a:grpSpLocks/>
          </p:cNvGrpSpPr>
          <p:nvPr userDrawn="1">
            <p:custDataLst>
              <p:tags r:id="rId3"/>
            </p:custDataLst>
          </p:nvPr>
        </p:nvGrpSpPr>
        <p:grpSpPr bwMode="auto">
          <a:xfrm rot="16200000" flipV="1">
            <a:off x="-404813" y="4789487"/>
            <a:ext cx="163513" cy="207963"/>
            <a:chOff x="306035" y="-280498"/>
            <a:chExt cx="163140" cy="208455"/>
          </a:xfrm>
        </p:grpSpPr>
        <p:cxnSp>
          <p:nvCxnSpPr>
            <p:cNvPr id="46"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7"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8" name="Group 23"/>
          <p:cNvGrpSpPr>
            <a:grpSpLocks/>
          </p:cNvGrpSpPr>
          <p:nvPr userDrawn="1">
            <p:custDataLst>
              <p:tags r:id="rId4"/>
            </p:custDataLst>
          </p:nvPr>
        </p:nvGrpSpPr>
        <p:grpSpPr bwMode="auto">
          <a:xfrm rot="5400000">
            <a:off x="-404813" y="1530350"/>
            <a:ext cx="163513" cy="207963"/>
            <a:chOff x="306035" y="-280498"/>
            <a:chExt cx="163140" cy="208455"/>
          </a:xfrm>
        </p:grpSpPr>
        <p:cxnSp>
          <p:nvCxnSpPr>
            <p:cNvPr id="49"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0"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51" name="Group 23"/>
          <p:cNvGrpSpPr>
            <a:grpSpLocks/>
          </p:cNvGrpSpPr>
          <p:nvPr userDrawn="1">
            <p:custDataLst>
              <p:tags r:id="rId5"/>
            </p:custDataLst>
          </p:nvPr>
        </p:nvGrpSpPr>
        <p:grpSpPr bwMode="auto">
          <a:xfrm rot="10800000" flipH="1">
            <a:off x="557213" y="-343958"/>
            <a:ext cx="163513" cy="207963"/>
            <a:chOff x="306035" y="-280498"/>
            <a:chExt cx="163140" cy="208455"/>
          </a:xfrm>
        </p:grpSpPr>
        <p:cxnSp>
          <p:nvCxnSpPr>
            <p:cNvPr id="52"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3"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54" name="Group 23"/>
          <p:cNvGrpSpPr>
            <a:grpSpLocks/>
          </p:cNvGrpSpPr>
          <p:nvPr userDrawn="1">
            <p:custDataLst>
              <p:tags r:id="rId6"/>
            </p:custDataLst>
          </p:nvPr>
        </p:nvGrpSpPr>
        <p:grpSpPr bwMode="auto">
          <a:xfrm rot="10800000">
            <a:off x="8512175" y="-343958"/>
            <a:ext cx="163513" cy="207963"/>
            <a:chOff x="306035" y="-280498"/>
            <a:chExt cx="163140" cy="208455"/>
          </a:xfrm>
        </p:grpSpPr>
        <p:cxnSp>
          <p:nvCxnSpPr>
            <p:cNvPr id="55"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6"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57" name="Group 23"/>
          <p:cNvGrpSpPr>
            <a:grpSpLocks/>
          </p:cNvGrpSpPr>
          <p:nvPr userDrawn="1">
            <p:custDataLst>
              <p:tags r:id="rId7"/>
            </p:custDataLst>
          </p:nvPr>
        </p:nvGrpSpPr>
        <p:grpSpPr bwMode="auto">
          <a:xfrm rot="5400000">
            <a:off x="-404813" y="1377950"/>
            <a:ext cx="163513" cy="207963"/>
            <a:chOff x="306035" y="-280498"/>
            <a:chExt cx="163140" cy="208455"/>
          </a:xfrm>
        </p:grpSpPr>
        <p:cxnSp>
          <p:nvCxnSpPr>
            <p:cNvPr id="58"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9"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4" name="Group 23"/>
          <p:cNvGrpSpPr>
            <a:grpSpLocks/>
          </p:cNvGrpSpPr>
          <p:nvPr userDrawn="1">
            <p:custDataLst>
              <p:tags r:id="rId8"/>
            </p:custDataLst>
          </p:nvPr>
        </p:nvGrpSpPr>
        <p:grpSpPr bwMode="auto">
          <a:xfrm rot="10800000" flipH="1">
            <a:off x="1120775" y="-343958"/>
            <a:ext cx="163513" cy="207963"/>
            <a:chOff x="306035" y="-280498"/>
            <a:chExt cx="163140" cy="208455"/>
          </a:xfrm>
        </p:grpSpPr>
        <p:cxnSp>
          <p:nvCxnSpPr>
            <p:cNvPr id="35"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6"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7" name="Group 23"/>
          <p:cNvGrpSpPr>
            <a:grpSpLocks/>
          </p:cNvGrpSpPr>
          <p:nvPr userDrawn="1">
            <p:custDataLst>
              <p:tags r:id="rId9"/>
            </p:custDataLst>
          </p:nvPr>
        </p:nvGrpSpPr>
        <p:grpSpPr bwMode="auto">
          <a:xfrm rot="10800000" flipH="1">
            <a:off x="1292755" y="-343958"/>
            <a:ext cx="163513" cy="207963"/>
            <a:chOff x="306035" y="-280498"/>
            <a:chExt cx="163140" cy="208455"/>
          </a:xfrm>
        </p:grpSpPr>
        <p:cxnSp>
          <p:nvCxnSpPr>
            <p:cNvPr id="38"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0"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61" name="Group 23"/>
          <p:cNvGrpSpPr>
            <a:grpSpLocks/>
          </p:cNvGrpSpPr>
          <p:nvPr userDrawn="1">
            <p:custDataLst>
              <p:tags r:id="rId10"/>
            </p:custDataLst>
          </p:nvPr>
        </p:nvGrpSpPr>
        <p:grpSpPr bwMode="auto">
          <a:xfrm rot="5400000">
            <a:off x="-404813" y="1141413"/>
            <a:ext cx="163513" cy="207963"/>
            <a:chOff x="306035" y="-280498"/>
            <a:chExt cx="163140" cy="208455"/>
          </a:xfrm>
        </p:grpSpPr>
        <p:cxnSp>
          <p:nvCxnSpPr>
            <p:cNvPr id="62"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3"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64" name="Group 23"/>
          <p:cNvGrpSpPr>
            <a:grpSpLocks/>
          </p:cNvGrpSpPr>
          <p:nvPr userDrawn="1">
            <p:custDataLst>
              <p:tags r:id="rId11"/>
            </p:custDataLst>
          </p:nvPr>
        </p:nvGrpSpPr>
        <p:grpSpPr bwMode="auto">
          <a:xfrm rot="16200000" flipV="1">
            <a:off x="-396346" y="3770312"/>
            <a:ext cx="163513" cy="207963"/>
            <a:chOff x="306035" y="-280498"/>
            <a:chExt cx="163140" cy="208455"/>
          </a:xfrm>
        </p:grpSpPr>
        <p:cxnSp>
          <p:nvCxnSpPr>
            <p:cNvPr id="65"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6"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67" name="Group 23"/>
          <p:cNvGrpSpPr>
            <a:grpSpLocks/>
          </p:cNvGrpSpPr>
          <p:nvPr userDrawn="1">
            <p:custDataLst>
              <p:tags r:id="rId12"/>
            </p:custDataLst>
          </p:nvPr>
        </p:nvGrpSpPr>
        <p:grpSpPr bwMode="auto">
          <a:xfrm rot="16200000" flipV="1">
            <a:off x="-396346" y="3549650"/>
            <a:ext cx="163513" cy="207963"/>
            <a:chOff x="306035" y="-280498"/>
            <a:chExt cx="163140" cy="208455"/>
          </a:xfrm>
        </p:grpSpPr>
        <p:cxnSp>
          <p:nvCxnSpPr>
            <p:cNvPr id="68"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9"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70" name="Group 23"/>
          <p:cNvGrpSpPr>
            <a:grpSpLocks/>
          </p:cNvGrpSpPr>
          <p:nvPr userDrawn="1">
            <p:custDataLst>
              <p:tags r:id="rId13"/>
            </p:custDataLst>
          </p:nvPr>
        </p:nvGrpSpPr>
        <p:grpSpPr bwMode="auto">
          <a:xfrm rot="16200000" flipV="1">
            <a:off x="-396346" y="3346450"/>
            <a:ext cx="163513" cy="207963"/>
            <a:chOff x="306035" y="-280498"/>
            <a:chExt cx="163140" cy="208455"/>
          </a:xfrm>
        </p:grpSpPr>
        <p:cxnSp>
          <p:nvCxnSpPr>
            <p:cNvPr id="71"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72"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pic>
        <p:nvPicPr>
          <p:cNvPr id="73" name="Billede 72">
            <a:hlinkClick r:id="" action="ppaction://hlinkshowjump?jump=firstslide"/>
          </p:cNvPr>
          <p:cNvPicPr>
            <a:picLocks noChangeAspect="1"/>
          </p:cNvPicPr>
          <p:nvPr userDrawn="1"/>
        </p:nvPicPr>
        <p:blipFill>
          <a:blip r:embed="rId15"/>
          <a:stretch>
            <a:fillRect/>
          </a:stretch>
        </p:blipFill>
        <p:spPr>
          <a:xfrm>
            <a:off x="8666618" y="175534"/>
            <a:ext cx="332468" cy="332468"/>
          </a:xfrm>
          <a:prstGeom prst="rect">
            <a:avLst/>
          </a:prstGeom>
        </p:spPr>
      </p:pic>
    </p:spTree>
    <p:extLst>
      <p:ext uri="{BB962C8B-B14F-4D97-AF65-F5344CB8AC3E}">
        <p14:creationId xmlns:p14="http://schemas.microsoft.com/office/powerpoint/2010/main" val="3768528408"/>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08360"/>
            <a:ext cx="8229600" cy="618300"/>
          </a:xfrm>
        </p:spPr>
        <p:txBody>
          <a:bodyPr/>
          <a:lstStyle>
            <a:lvl1pPr>
              <a:defRPr>
                <a:solidFill>
                  <a:schemeClr val="tx2"/>
                </a:solidFill>
              </a:defRPr>
            </a:lvl1pPr>
          </a:lstStyle>
          <a:p>
            <a:r>
              <a:rPr lang="en-US" dirty="0"/>
              <a:t>Click to edit Master title style</a:t>
            </a:r>
          </a:p>
        </p:txBody>
      </p:sp>
      <p:sp>
        <p:nvSpPr>
          <p:cNvPr id="3" name="Table Placeholder 2"/>
          <p:cNvSpPr>
            <a:spLocks noGrp="1"/>
          </p:cNvSpPr>
          <p:nvPr>
            <p:ph type="tbl" idx="1"/>
          </p:nvPr>
        </p:nvSpPr>
        <p:spPr>
          <a:xfrm>
            <a:off x="457200" y="945167"/>
            <a:ext cx="8229600" cy="3294000"/>
          </a:xfrm>
        </p:spPr>
        <p:txBody>
          <a:bodyPr/>
          <a:lstStyle/>
          <a:p>
            <a:pPr lvl="0"/>
            <a:endParaRPr lang="en-US" noProof="0" dirty="0"/>
          </a:p>
        </p:txBody>
      </p:sp>
      <p:sp>
        <p:nvSpPr>
          <p:cNvPr id="10" name="Rectangle 4"/>
          <p:cNvSpPr>
            <a:spLocks noGrp="1" noChangeArrowheads="1"/>
          </p:cNvSpPr>
          <p:nvPr>
            <p:ph type="dt" sz="half" idx="10"/>
          </p:nvPr>
        </p:nvSpPr>
        <p:spPr>
          <a:xfrm>
            <a:off x="628650" y="4767263"/>
            <a:ext cx="2057400" cy="273844"/>
          </a:xfrm>
          <a:prstGeom prst="rect">
            <a:avLst/>
          </a:prstGeom>
        </p:spPr>
        <p:txBody>
          <a:bodyPr/>
          <a:lstStyle>
            <a:lvl1pPr>
              <a:defRPr/>
            </a:lvl1pPr>
          </a:lstStyle>
          <a:p>
            <a:fld id="{0C362360-6B03-CC46-82BC-1363C52CF1EE}" type="datetime1">
              <a:rPr lang="da-DK">
                <a:solidFill>
                  <a:srgbClr val="B51C12"/>
                </a:solidFill>
              </a:rPr>
              <a:pPr/>
              <a:t>23-02-2022</a:t>
            </a:fld>
            <a:endParaRPr lang="en-US" altLang="en-US">
              <a:solidFill>
                <a:srgbClr val="B51C12"/>
              </a:solidFill>
            </a:endParaRPr>
          </a:p>
        </p:txBody>
      </p:sp>
      <p:sp>
        <p:nvSpPr>
          <p:cNvPr id="12" name="Freeform 7"/>
          <p:cNvSpPr>
            <a:spLocks noChangeArrowheads="1"/>
          </p:cNvSpPr>
          <p:nvPr userDrawn="1"/>
        </p:nvSpPr>
        <p:spPr bwMode="auto">
          <a:xfrm>
            <a:off x="406800" y="897564"/>
            <a:ext cx="8280000" cy="4572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solidFill>
                <a:srgbClr val="000000"/>
              </a:solidFill>
              <a:latin typeface="Calibri" panose="020F0502020204030204" pitchFamily="34" charset="0"/>
              <a:cs typeface="Calibri"/>
            </a:endParaRPr>
          </a:p>
        </p:txBody>
      </p:sp>
      <p:sp>
        <p:nvSpPr>
          <p:cNvPr id="13" name="Line 8"/>
          <p:cNvSpPr>
            <a:spLocks noChangeShapeType="1"/>
          </p:cNvSpPr>
          <p:nvPr userDrawn="1"/>
        </p:nvSpPr>
        <p:spPr bwMode="auto">
          <a:xfrm>
            <a:off x="457200" y="5044947"/>
            <a:ext cx="8229600"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latin typeface="Calibri" panose="020F0502020204030204" pitchFamily="34" charset="0"/>
              <a:cs typeface="Calibri"/>
            </a:endParaRPr>
          </a:p>
        </p:txBody>
      </p:sp>
      <p:sp>
        <p:nvSpPr>
          <p:cNvPr id="14" name="Text Box 10"/>
          <p:cNvSpPr txBox="1">
            <a:spLocks noChangeArrowheads="1"/>
          </p:cNvSpPr>
          <p:nvPr userDrawn="1"/>
        </p:nvSpPr>
        <p:spPr bwMode="auto">
          <a:xfrm>
            <a:off x="4296569" y="4857751"/>
            <a:ext cx="55086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fld id="{B7B0A076-BF1E-4FE0-B7D8-C5518E0529F4}" type="slidenum">
              <a:rPr lang="en-US" sz="900">
                <a:solidFill>
                  <a:srgbClr val="A4A07B"/>
                </a:solidFill>
                <a:latin typeface="Calibri" panose="020F0502020204030204" pitchFamily="34" charset="0"/>
                <a:cs typeface="Calibri"/>
              </a:rPr>
              <a:pPr algn="ctr" eaLnBrk="1" hangingPunct="1">
                <a:spcBef>
                  <a:spcPct val="50000"/>
                </a:spcBef>
              </a:pPr>
              <a:t>‹#›</a:t>
            </a:fld>
            <a:endParaRPr lang="en-US" sz="900" dirty="0">
              <a:solidFill>
                <a:srgbClr val="A4A07B"/>
              </a:solidFill>
              <a:latin typeface="Calibri" panose="020F0502020204030204" pitchFamily="34" charset="0"/>
              <a:cs typeface="Calibri"/>
            </a:endParaRPr>
          </a:p>
        </p:txBody>
      </p:sp>
      <p:sp>
        <p:nvSpPr>
          <p:cNvPr id="15" name="Text Placeholder 14"/>
          <p:cNvSpPr>
            <a:spLocks noGrp="1"/>
          </p:cNvSpPr>
          <p:nvPr>
            <p:ph type="body" sz="quarter" idx="12" hasCustomPrompt="1"/>
          </p:nvPr>
        </p:nvSpPr>
        <p:spPr>
          <a:xfrm>
            <a:off x="4870800" y="4450947"/>
            <a:ext cx="3816000" cy="594000"/>
          </a:xfrm>
        </p:spPr>
        <p:txBody>
          <a:bodyPr anchor="b"/>
          <a:lstStyle>
            <a:lvl1pPr marL="0" indent="0" algn="r">
              <a:buNone/>
              <a:defRPr sz="900" b="0"/>
            </a:lvl1pPr>
            <a:lvl2pPr marL="265113" indent="0">
              <a:buNone/>
              <a:defRPr sz="1100" b="0"/>
            </a:lvl2pPr>
            <a:lvl3pPr marL="538162" indent="0">
              <a:buNone/>
              <a:defRPr sz="1050" b="0"/>
            </a:lvl3pPr>
            <a:lvl4pPr marL="809625" indent="0">
              <a:buNone/>
              <a:defRPr sz="1050" b="0"/>
            </a:lvl4pPr>
            <a:lvl5pPr marL="1828800" indent="0">
              <a:buNone/>
              <a:defRPr sz="1000" b="0"/>
            </a:lvl5pPr>
          </a:lstStyle>
          <a:p>
            <a:pPr lvl="0"/>
            <a:r>
              <a:rPr lang="en-US" dirty="0"/>
              <a:t>Reference details</a:t>
            </a:r>
          </a:p>
        </p:txBody>
      </p:sp>
      <p:sp>
        <p:nvSpPr>
          <p:cNvPr id="17" name="Text Placeholder 16"/>
          <p:cNvSpPr>
            <a:spLocks noGrp="1"/>
          </p:cNvSpPr>
          <p:nvPr>
            <p:ph type="body" sz="quarter" idx="13" hasCustomPrompt="1"/>
          </p:nvPr>
        </p:nvSpPr>
        <p:spPr>
          <a:xfrm>
            <a:off x="457200" y="4450947"/>
            <a:ext cx="3816000" cy="594000"/>
          </a:xfrm>
        </p:spPr>
        <p:txBody>
          <a:bodyPr anchor="b"/>
          <a:lstStyle>
            <a:lvl1pPr marL="0" indent="0">
              <a:spcBef>
                <a:spcPts val="0"/>
              </a:spcBef>
              <a:buNone/>
              <a:defRPr sz="800" b="0"/>
            </a:lvl1pPr>
          </a:lstStyle>
          <a:p>
            <a:pPr lvl="0"/>
            <a:r>
              <a:rPr lang="en-US" dirty="0"/>
              <a:t>Abbreviations &amp; footnotes</a:t>
            </a:r>
            <a:endParaRPr lang="en-GB" dirty="0"/>
          </a:p>
        </p:txBody>
      </p:sp>
      <p:grpSp>
        <p:nvGrpSpPr>
          <p:cNvPr id="18" name="Grupper 17"/>
          <p:cNvGrpSpPr/>
          <p:nvPr userDrawn="1"/>
        </p:nvGrpSpPr>
        <p:grpSpPr>
          <a:xfrm>
            <a:off x="7045668" y="-32005"/>
            <a:ext cx="2095157" cy="200083"/>
            <a:chOff x="7048843" y="-22480"/>
            <a:chExt cx="2095157" cy="200083"/>
          </a:xfrm>
        </p:grpSpPr>
        <p:sp>
          <p:nvSpPr>
            <p:cNvPr id="19" name="Rektangel 18"/>
            <p:cNvSpPr/>
            <p:nvPr userDrawn="1"/>
          </p:nvSpPr>
          <p:spPr bwMode="auto">
            <a:xfrm>
              <a:off x="8301566" y="51603"/>
              <a:ext cx="836198" cy="126000"/>
            </a:xfrm>
            <a:prstGeom prst="rect">
              <a:avLst/>
            </a:prstGeom>
            <a:solidFill>
              <a:srgbClr val="FFFFFF"/>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endParaRPr lang="da-DK" sz="1400">
                <a:solidFill>
                  <a:srgbClr val="000000"/>
                </a:solidFill>
                <a:latin typeface="Calibri"/>
                <a:cs typeface="Calibri"/>
              </a:endParaRPr>
            </a:p>
          </p:txBody>
        </p:sp>
        <p:sp>
          <p:nvSpPr>
            <p:cNvPr id="20" name="Tekstboks 19"/>
            <p:cNvSpPr txBox="1"/>
            <p:nvPr userDrawn="1"/>
          </p:nvSpPr>
          <p:spPr>
            <a:xfrm>
              <a:off x="7048843" y="-22480"/>
              <a:ext cx="2095157" cy="188941"/>
            </a:xfrm>
            <a:prstGeom prst="rect">
              <a:avLst/>
            </a:prstGeom>
            <a:noFill/>
          </p:spPr>
          <p:txBody>
            <a:bodyPr wrap="square" tIns="0" bIns="0" rtlCol="0">
              <a:spAutoFit/>
            </a:bodyPr>
            <a:lstStyle/>
            <a:p>
              <a:pPr algn="r">
                <a:lnSpc>
                  <a:spcPts val="1600"/>
                </a:lnSpc>
                <a:spcAft>
                  <a:spcPts val="600"/>
                </a:spcAft>
                <a:tabLst>
                  <a:tab pos="85725" algn="l"/>
                </a:tabLst>
              </a:pPr>
              <a:r>
                <a:rPr lang="da-DK" sz="700" b="1" dirty="0">
                  <a:solidFill>
                    <a:srgbClr val="A5A07B"/>
                  </a:solidFill>
                  <a:latin typeface="Calibri"/>
                  <a:cs typeface="Calibri"/>
                </a:rPr>
                <a:t>DO NOT DUPLICATE OR DISTRIBUTE</a:t>
              </a:r>
              <a:endParaRPr lang="da-DK" sz="700" b="1" dirty="0">
                <a:solidFill>
                  <a:srgbClr val="A5A07B"/>
                </a:solidFill>
                <a:latin typeface="Calibri" panose="020F0502020204030204" pitchFamily="34" charset="0"/>
                <a:cs typeface="Calibri"/>
              </a:endParaRPr>
            </a:p>
          </p:txBody>
        </p:sp>
      </p:grpSp>
      <p:grpSp>
        <p:nvGrpSpPr>
          <p:cNvPr id="39" name="Group 23"/>
          <p:cNvGrpSpPr>
            <a:grpSpLocks/>
          </p:cNvGrpSpPr>
          <p:nvPr userDrawn="1">
            <p:custDataLst>
              <p:tags r:id="rId1"/>
            </p:custDataLst>
          </p:nvPr>
        </p:nvGrpSpPr>
        <p:grpSpPr bwMode="auto">
          <a:xfrm rot="5400000">
            <a:off x="-404813" y="1036638"/>
            <a:ext cx="163513" cy="207963"/>
            <a:chOff x="306035" y="-280498"/>
            <a:chExt cx="163140" cy="208455"/>
          </a:xfrm>
        </p:grpSpPr>
        <p:cxnSp>
          <p:nvCxnSpPr>
            <p:cNvPr id="40"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1"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2" name="Group 23"/>
          <p:cNvGrpSpPr>
            <a:grpSpLocks/>
          </p:cNvGrpSpPr>
          <p:nvPr userDrawn="1">
            <p:custDataLst>
              <p:tags r:id="rId2"/>
            </p:custDataLst>
          </p:nvPr>
        </p:nvGrpSpPr>
        <p:grpSpPr bwMode="auto">
          <a:xfrm rot="5400000">
            <a:off x="-404813" y="179388"/>
            <a:ext cx="163513" cy="207963"/>
            <a:chOff x="306035" y="-280498"/>
            <a:chExt cx="163140" cy="208455"/>
          </a:xfrm>
        </p:grpSpPr>
        <p:cxnSp>
          <p:nvCxnSpPr>
            <p:cNvPr id="43"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4"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5" name="Group 23"/>
          <p:cNvGrpSpPr>
            <a:grpSpLocks/>
          </p:cNvGrpSpPr>
          <p:nvPr userDrawn="1">
            <p:custDataLst>
              <p:tags r:id="rId3"/>
            </p:custDataLst>
          </p:nvPr>
        </p:nvGrpSpPr>
        <p:grpSpPr bwMode="auto">
          <a:xfrm rot="16200000" flipV="1">
            <a:off x="-404813" y="4789487"/>
            <a:ext cx="163513" cy="207963"/>
            <a:chOff x="306035" y="-280498"/>
            <a:chExt cx="163140" cy="208455"/>
          </a:xfrm>
        </p:grpSpPr>
        <p:cxnSp>
          <p:nvCxnSpPr>
            <p:cNvPr id="46"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7"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8" name="Group 23"/>
          <p:cNvGrpSpPr>
            <a:grpSpLocks/>
          </p:cNvGrpSpPr>
          <p:nvPr userDrawn="1">
            <p:custDataLst>
              <p:tags r:id="rId4"/>
            </p:custDataLst>
          </p:nvPr>
        </p:nvGrpSpPr>
        <p:grpSpPr bwMode="auto">
          <a:xfrm rot="5400000">
            <a:off x="-404813" y="1530350"/>
            <a:ext cx="163513" cy="207963"/>
            <a:chOff x="306035" y="-280498"/>
            <a:chExt cx="163140" cy="208455"/>
          </a:xfrm>
        </p:grpSpPr>
        <p:cxnSp>
          <p:nvCxnSpPr>
            <p:cNvPr id="49"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0"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51" name="Group 23"/>
          <p:cNvGrpSpPr>
            <a:grpSpLocks/>
          </p:cNvGrpSpPr>
          <p:nvPr userDrawn="1">
            <p:custDataLst>
              <p:tags r:id="rId5"/>
            </p:custDataLst>
          </p:nvPr>
        </p:nvGrpSpPr>
        <p:grpSpPr bwMode="auto">
          <a:xfrm rot="10800000" flipH="1">
            <a:off x="557213" y="-343958"/>
            <a:ext cx="163513" cy="207963"/>
            <a:chOff x="306035" y="-280498"/>
            <a:chExt cx="163140" cy="208455"/>
          </a:xfrm>
        </p:grpSpPr>
        <p:cxnSp>
          <p:nvCxnSpPr>
            <p:cNvPr id="52"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3"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54" name="Group 23"/>
          <p:cNvGrpSpPr>
            <a:grpSpLocks/>
          </p:cNvGrpSpPr>
          <p:nvPr userDrawn="1">
            <p:custDataLst>
              <p:tags r:id="rId6"/>
            </p:custDataLst>
          </p:nvPr>
        </p:nvGrpSpPr>
        <p:grpSpPr bwMode="auto">
          <a:xfrm rot="10800000">
            <a:off x="8512175" y="-343958"/>
            <a:ext cx="163513" cy="207963"/>
            <a:chOff x="306035" y="-280498"/>
            <a:chExt cx="163140" cy="208455"/>
          </a:xfrm>
        </p:grpSpPr>
        <p:cxnSp>
          <p:nvCxnSpPr>
            <p:cNvPr id="55"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6"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57" name="Group 23"/>
          <p:cNvGrpSpPr>
            <a:grpSpLocks/>
          </p:cNvGrpSpPr>
          <p:nvPr userDrawn="1">
            <p:custDataLst>
              <p:tags r:id="rId7"/>
            </p:custDataLst>
          </p:nvPr>
        </p:nvGrpSpPr>
        <p:grpSpPr bwMode="auto">
          <a:xfrm rot="5400000">
            <a:off x="-404813" y="1377950"/>
            <a:ext cx="163513" cy="207963"/>
            <a:chOff x="306035" y="-280498"/>
            <a:chExt cx="163140" cy="208455"/>
          </a:xfrm>
        </p:grpSpPr>
        <p:cxnSp>
          <p:nvCxnSpPr>
            <p:cNvPr id="58"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9"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4" name="Group 23"/>
          <p:cNvGrpSpPr>
            <a:grpSpLocks/>
          </p:cNvGrpSpPr>
          <p:nvPr userDrawn="1">
            <p:custDataLst>
              <p:tags r:id="rId8"/>
            </p:custDataLst>
          </p:nvPr>
        </p:nvGrpSpPr>
        <p:grpSpPr bwMode="auto">
          <a:xfrm rot="10800000" flipH="1">
            <a:off x="1120775" y="-343958"/>
            <a:ext cx="163513" cy="207963"/>
            <a:chOff x="306035" y="-280498"/>
            <a:chExt cx="163140" cy="208455"/>
          </a:xfrm>
        </p:grpSpPr>
        <p:cxnSp>
          <p:nvCxnSpPr>
            <p:cNvPr id="35"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6"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7" name="Group 23"/>
          <p:cNvGrpSpPr>
            <a:grpSpLocks/>
          </p:cNvGrpSpPr>
          <p:nvPr userDrawn="1">
            <p:custDataLst>
              <p:tags r:id="rId9"/>
            </p:custDataLst>
          </p:nvPr>
        </p:nvGrpSpPr>
        <p:grpSpPr bwMode="auto">
          <a:xfrm rot="10800000" flipH="1">
            <a:off x="1292755" y="-343958"/>
            <a:ext cx="163513" cy="207963"/>
            <a:chOff x="306035" y="-280498"/>
            <a:chExt cx="163140" cy="208455"/>
          </a:xfrm>
        </p:grpSpPr>
        <p:cxnSp>
          <p:nvCxnSpPr>
            <p:cNvPr id="38"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0"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61" name="Group 23"/>
          <p:cNvGrpSpPr>
            <a:grpSpLocks/>
          </p:cNvGrpSpPr>
          <p:nvPr userDrawn="1">
            <p:custDataLst>
              <p:tags r:id="rId10"/>
            </p:custDataLst>
          </p:nvPr>
        </p:nvGrpSpPr>
        <p:grpSpPr bwMode="auto">
          <a:xfrm rot="5400000">
            <a:off x="-404813" y="1141413"/>
            <a:ext cx="163513" cy="207963"/>
            <a:chOff x="306035" y="-280498"/>
            <a:chExt cx="163140" cy="208455"/>
          </a:xfrm>
        </p:grpSpPr>
        <p:cxnSp>
          <p:nvCxnSpPr>
            <p:cNvPr id="62"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3"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64" name="Group 23"/>
          <p:cNvGrpSpPr>
            <a:grpSpLocks/>
          </p:cNvGrpSpPr>
          <p:nvPr userDrawn="1">
            <p:custDataLst>
              <p:tags r:id="rId11"/>
            </p:custDataLst>
          </p:nvPr>
        </p:nvGrpSpPr>
        <p:grpSpPr bwMode="auto">
          <a:xfrm rot="16200000" flipV="1">
            <a:off x="-396346" y="3770312"/>
            <a:ext cx="163513" cy="207963"/>
            <a:chOff x="306035" y="-280498"/>
            <a:chExt cx="163140" cy="208455"/>
          </a:xfrm>
        </p:grpSpPr>
        <p:cxnSp>
          <p:nvCxnSpPr>
            <p:cNvPr id="65"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6"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67" name="Group 23"/>
          <p:cNvGrpSpPr>
            <a:grpSpLocks/>
          </p:cNvGrpSpPr>
          <p:nvPr userDrawn="1">
            <p:custDataLst>
              <p:tags r:id="rId12"/>
            </p:custDataLst>
          </p:nvPr>
        </p:nvGrpSpPr>
        <p:grpSpPr bwMode="auto">
          <a:xfrm rot="16200000" flipV="1">
            <a:off x="-396346" y="3549650"/>
            <a:ext cx="163513" cy="207963"/>
            <a:chOff x="306035" y="-280498"/>
            <a:chExt cx="163140" cy="208455"/>
          </a:xfrm>
        </p:grpSpPr>
        <p:cxnSp>
          <p:nvCxnSpPr>
            <p:cNvPr id="68"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9"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70" name="Group 23"/>
          <p:cNvGrpSpPr>
            <a:grpSpLocks/>
          </p:cNvGrpSpPr>
          <p:nvPr userDrawn="1">
            <p:custDataLst>
              <p:tags r:id="rId13"/>
            </p:custDataLst>
          </p:nvPr>
        </p:nvGrpSpPr>
        <p:grpSpPr bwMode="auto">
          <a:xfrm rot="16200000" flipV="1">
            <a:off x="-396346" y="3346450"/>
            <a:ext cx="163513" cy="207963"/>
            <a:chOff x="306035" y="-280498"/>
            <a:chExt cx="163140" cy="208455"/>
          </a:xfrm>
        </p:grpSpPr>
        <p:cxnSp>
          <p:nvCxnSpPr>
            <p:cNvPr id="71"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72"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pic>
        <p:nvPicPr>
          <p:cNvPr id="73" name="Billede 72">
            <a:hlinkClick r:id="" action="ppaction://hlinkshowjump?jump=firstslide"/>
          </p:cNvPr>
          <p:cNvPicPr>
            <a:picLocks noChangeAspect="1"/>
          </p:cNvPicPr>
          <p:nvPr/>
        </p:nvPicPr>
        <p:blipFill>
          <a:blip r:embed="rId15"/>
          <a:stretch>
            <a:fillRect/>
          </a:stretch>
        </p:blipFill>
        <p:spPr>
          <a:xfrm>
            <a:off x="8666618" y="175534"/>
            <a:ext cx="332468" cy="332468"/>
          </a:xfrm>
          <a:prstGeom prst="rect">
            <a:avLst/>
          </a:prstGeom>
        </p:spPr>
      </p:pic>
    </p:spTree>
    <p:extLst>
      <p:ext uri="{BB962C8B-B14F-4D97-AF65-F5344CB8AC3E}">
        <p14:creationId xmlns:p14="http://schemas.microsoft.com/office/powerpoint/2010/main" val="195406277"/>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9" name="Rectangle 4"/>
          <p:cNvSpPr>
            <a:spLocks noGrp="1" noChangeArrowheads="1"/>
          </p:cNvSpPr>
          <p:nvPr>
            <p:ph type="dt" sz="half" idx="10"/>
          </p:nvPr>
        </p:nvSpPr>
        <p:spPr>
          <a:xfrm>
            <a:off x="628650" y="4767263"/>
            <a:ext cx="2057400" cy="273844"/>
          </a:xfrm>
          <a:prstGeom prst="rect">
            <a:avLst/>
          </a:prstGeom>
        </p:spPr>
        <p:txBody>
          <a:bodyPr/>
          <a:lstStyle>
            <a:lvl1pPr>
              <a:defRPr/>
            </a:lvl1pPr>
          </a:lstStyle>
          <a:p>
            <a:fld id="{2114A589-2EA9-D345-A49C-A00FD1F571D2}" type="datetime1">
              <a:rPr lang="da-DK">
                <a:solidFill>
                  <a:srgbClr val="B51C12"/>
                </a:solidFill>
              </a:rPr>
              <a:pPr/>
              <a:t>23-02-2022</a:t>
            </a:fld>
            <a:endParaRPr lang="en-US" altLang="en-US">
              <a:solidFill>
                <a:srgbClr val="B51C12"/>
              </a:solidFill>
            </a:endParaRPr>
          </a:p>
        </p:txBody>
      </p:sp>
      <p:sp>
        <p:nvSpPr>
          <p:cNvPr id="11" name="Freeform 7"/>
          <p:cNvSpPr>
            <a:spLocks noChangeArrowheads="1"/>
          </p:cNvSpPr>
          <p:nvPr userDrawn="1"/>
        </p:nvSpPr>
        <p:spPr bwMode="auto">
          <a:xfrm>
            <a:off x="406800" y="897564"/>
            <a:ext cx="8280000" cy="4572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solidFill>
                <a:srgbClr val="000000"/>
              </a:solidFill>
              <a:latin typeface="Calibri" panose="020F0502020204030204" pitchFamily="34" charset="0"/>
              <a:cs typeface="Calibri"/>
            </a:endParaRPr>
          </a:p>
        </p:txBody>
      </p:sp>
      <p:sp>
        <p:nvSpPr>
          <p:cNvPr id="12" name="Line 8"/>
          <p:cNvSpPr>
            <a:spLocks noChangeShapeType="1"/>
          </p:cNvSpPr>
          <p:nvPr userDrawn="1"/>
        </p:nvSpPr>
        <p:spPr bwMode="auto">
          <a:xfrm>
            <a:off x="457200" y="5044947"/>
            <a:ext cx="8229600"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latin typeface="Calibri" panose="020F0502020204030204" pitchFamily="34" charset="0"/>
              <a:cs typeface="Calibri"/>
            </a:endParaRPr>
          </a:p>
        </p:txBody>
      </p:sp>
      <p:sp>
        <p:nvSpPr>
          <p:cNvPr id="13" name="Text Box 10"/>
          <p:cNvSpPr txBox="1">
            <a:spLocks noChangeArrowheads="1"/>
          </p:cNvSpPr>
          <p:nvPr userDrawn="1"/>
        </p:nvSpPr>
        <p:spPr bwMode="auto">
          <a:xfrm>
            <a:off x="4296569" y="4857751"/>
            <a:ext cx="55086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fld id="{B7B0A076-BF1E-4FE0-B7D8-C5518E0529F4}" type="slidenum">
              <a:rPr lang="en-US" sz="900">
                <a:solidFill>
                  <a:srgbClr val="A4A07B"/>
                </a:solidFill>
                <a:latin typeface="Calibri" panose="020F0502020204030204" pitchFamily="34" charset="0"/>
                <a:cs typeface="Calibri"/>
              </a:rPr>
              <a:pPr algn="ctr" eaLnBrk="1" hangingPunct="1">
                <a:spcBef>
                  <a:spcPct val="50000"/>
                </a:spcBef>
              </a:pPr>
              <a:t>‹#›</a:t>
            </a:fld>
            <a:endParaRPr lang="en-US" sz="900" dirty="0">
              <a:solidFill>
                <a:srgbClr val="A4A07B"/>
              </a:solidFill>
              <a:latin typeface="Calibri" panose="020F0502020204030204" pitchFamily="34" charset="0"/>
              <a:cs typeface="Calibri"/>
            </a:endParaRPr>
          </a:p>
        </p:txBody>
      </p:sp>
      <p:sp>
        <p:nvSpPr>
          <p:cNvPr id="14" name="Text Placeholder 14"/>
          <p:cNvSpPr>
            <a:spLocks noGrp="1"/>
          </p:cNvSpPr>
          <p:nvPr>
            <p:ph type="body" sz="quarter" idx="12" hasCustomPrompt="1"/>
          </p:nvPr>
        </p:nvSpPr>
        <p:spPr>
          <a:xfrm>
            <a:off x="4870800" y="4450947"/>
            <a:ext cx="3816000" cy="594000"/>
          </a:xfrm>
        </p:spPr>
        <p:txBody>
          <a:bodyPr anchor="b"/>
          <a:lstStyle>
            <a:lvl1pPr marL="0" indent="0" algn="r">
              <a:buNone/>
              <a:defRPr sz="900" b="0"/>
            </a:lvl1pPr>
            <a:lvl2pPr marL="265113" indent="0">
              <a:buNone/>
              <a:defRPr sz="1100" b="0"/>
            </a:lvl2pPr>
            <a:lvl3pPr marL="538162" indent="0">
              <a:buNone/>
              <a:defRPr sz="1050" b="0"/>
            </a:lvl3pPr>
            <a:lvl4pPr marL="809625" indent="0">
              <a:buNone/>
              <a:defRPr sz="1050" b="0"/>
            </a:lvl4pPr>
            <a:lvl5pPr marL="1828800" indent="0">
              <a:buNone/>
              <a:defRPr sz="1000" b="0"/>
            </a:lvl5pPr>
          </a:lstStyle>
          <a:p>
            <a:pPr lvl="0"/>
            <a:r>
              <a:rPr lang="en-US" dirty="0"/>
              <a:t>Reference details</a:t>
            </a:r>
          </a:p>
        </p:txBody>
      </p:sp>
      <p:sp>
        <p:nvSpPr>
          <p:cNvPr id="16" name="Text Placeholder 16"/>
          <p:cNvSpPr>
            <a:spLocks noGrp="1"/>
          </p:cNvSpPr>
          <p:nvPr>
            <p:ph type="body" sz="quarter" idx="13" hasCustomPrompt="1"/>
          </p:nvPr>
        </p:nvSpPr>
        <p:spPr>
          <a:xfrm>
            <a:off x="457200" y="4450947"/>
            <a:ext cx="3816000" cy="594000"/>
          </a:xfrm>
        </p:spPr>
        <p:txBody>
          <a:bodyPr anchor="b"/>
          <a:lstStyle>
            <a:lvl1pPr marL="0" indent="0">
              <a:buNone/>
              <a:defRPr sz="800" b="0"/>
            </a:lvl1pPr>
          </a:lstStyle>
          <a:p>
            <a:pPr lvl="0"/>
            <a:r>
              <a:rPr lang="en-US" dirty="0"/>
              <a:t>Abbreviations &amp; footnotes</a:t>
            </a:r>
            <a:endParaRPr lang="en-GB" dirty="0"/>
          </a:p>
        </p:txBody>
      </p:sp>
      <p:grpSp>
        <p:nvGrpSpPr>
          <p:cNvPr id="17" name="Grupper 16"/>
          <p:cNvGrpSpPr/>
          <p:nvPr userDrawn="1"/>
        </p:nvGrpSpPr>
        <p:grpSpPr>
          <a:xfrm>
            <a:off x="7045668" y="-32005"/>
            <a:ext cx="2095157" cy="200083"/>
            <a:chOff x="7048843" y="-22480"/>
            <a:chExt cx="2095157" cy="200083"/>
          </a:xfrm>
        </p:grpSpPr>
        <p:sp>
          <p:nvSpPr>
            <p:cNvPr id="18" name="Rektangel 17"/>
            <p:cNvSpPr/>
            <p:nvPr userDrawn="1"/>
          </p:nvSpPr>
          <p:spPr bwMode="auto">
            <a:xfrm>
              <a:off x="8301566" y="51603"/>
              <a:ext cx="836198" cy="126000"/>
            </a:xfrm>
            <a:prstGeom prst="rect">
              <a:avLst/>
            </a:prstGeom>
            <a:solidFill>
              <a:srgbClr val="FFFFFF"/>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endParaRPr lang="da-DK" sz="1400">
                <a:solidFill>
                  <a:srgbClr val="000000"/>
                </a:solidFill>
                <a:latin typeface="Calibri"/>
                <a:cs typeface="Calibri"/>
              </a:endParaRPr>
            </a:p>
          </p:txBody>
        </p:sp>
        <p:sp>
          <p:nvSpPr>
            <p:cNvPr id="19" name="Tekstboks 18"/>
            <p:cNvSpPr txBox="1"/>
            <p:nvPr userDrawn="1"/>
          </p:nvSpPr>
          <p:spPr>
            <a:xfrm>
              <a:off x="7048843" y="-22480"/>
              <a:ext cx="2095157" cy="188941"/>
            </a:xfrm>
            <a:prstGeom prst="rect">
              <a:avLst/>
            </a:prstGeom>
            <a:noFill/>
          </p:spPr>
          <p:txBody>
            <a:bodyPr wrap="square" tIns="0" bIns="0" rtlCol="0">
              <a:spAutoFit/>
            </a:bodyPr>
            <a:lstStyle/>
            <a:p>
              <a:pPr algn="r">
                <a:lnSpc>
                  <a:spcPts val="1600"/>
                </a:lnSpc>
                <a:spcAft>
                  <a:spcPts val="600"/>
                </a:spcAft>
                <a:tabLst>
                  <a:tab pos="85725" algn="l"/>
                </a:tabLst>
              </a:pPr>
              <a:r>
                <a:rPr lang="da-DK" sz="700" b="1" dirty="0">
                  <a:solidFill>
                    <a:srgbClr val="A5A07B"/>
                  </a:solidFill>
                  <a:latin typeface="Calibri"/>
                  <a:cs typeface="Calibri"/>
                </a:rPr>
                <a:t>DO NOT DUPLICATE OR DISTRIBUTE</a:t>
              </a:r>
              <a:endParaRPr lang="da-DK" sz="700" b="1" dirty="0">
                <a:solidFill>
                  <a:srgbClr val="A5A07B"/>
                </a:solidFill>
                <a:latin typeface="Calibri" panose="020F0502020204030204" pitchFamily="34" charset="0"/>
                <a:cs typeface="Calibri"/>
              </a:endParaRPr>
            </a:p>
          </p:txBody>
        </p:sp>
      </p:grpSp>
      <p:pic>
        <p:nvPicPr>
          <p:cNvPr id="15" name="Billede 14">
            <a:hlinkClick r:id="" action="ppaction://hlinkshowjump?jump=firstslide"/>
          </p:cNvPr>
          <p:cNvPicPr>
            <a:picLocks noChangeAspect="1"/>
          </p:cNvPicPr>
          <p:nvPr userDrawn="1"/>
        </p:nvPicPr>
        <p:blipFill>
          <a:blip r:embed="rId2"/>
          <a:stretch>
            <a:fillRect/>
          </a:stretch>
        </p:blipFill>
        <p:spPr>
          <a:xfrm>
            <a:off x="8666618" y="175534"/>
            <a:ext cx="332468" cy="332468"/>
          </a:xfrm>
          <a:prstGeom prst="rect">
            <a:avLst/>
          </a:prstGeom>
        </p:spPr>
      </p:pic>
    </p:spTree>
    <p:extLst>
      <p:ext uri="{BB962C8B-B14F-4D97-AF65-F5344CB8AC3E}">
        <p14:creationId xmlns:p14="http://schemas.microsoft.com/office/powerpoint/2010/main" val="185569976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2.svg"/><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404812" y="404813"/>
            <a:ext cx="6910388" cy="2492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404812" y="856612"/>
            <a:ext cx="6910388" cy="351893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52">
            <a:extLst>
              <a:ext uri="{96DAC541-7B7A-43D3-8B79-37D633B846F1}">
                <asvg:svgBlip xmlns:asvg="http://schemas.microsoft.com/office/drawing/2016/SVG/main" r:embed="rId53"/>
              </a:ext>
            </a:extLst>
          </a:blip>
          <a:stretch>
            <a:fillRect/>
          </a:stretch>
        </p:blipFill>
        <p:spPr>
          <a:xfrm>
            <a:off x="7657997" y="393698"/>
            <a:ext cx="1080000" cy="211122"/>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7517606" y="4576501"/>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699014590"/>
      </p:ext>
    </p:extLst>
  </p:cSld>
  <p:clrMap bg1="lt1" tx1="dk1" bg2="lt2" tx2="dk2" accent1="accent1" accent2="accent2" accent3="accent3" accent4="accent4" accent5="accent5" accent6="accent6" hlink="hlink" folHlink="folHlink"/>
  <p:sldLayoutIdLst>
    <p:sldLayoutId id="2147487568" r:id="rId1"/>
    <p:sldLayoutId id="2147487569" r:id="rId2"/>
    <p:sldLayoutId id="2147487570" r:id="rId3"/>
    <p:sldLayoutId id="2147487571" r:id="rId4"/>
    <p:sldLayoutId id="2147487572" r:id="rId5"/>
    <p:sldLayoutId id="2147487573" r:id="rId6"/>
    <p:sldLayoutId id="2147487574" r:id="rId7"/>
    <p:sldLayoutId id="2147487575" r:id="rId8"/>
    <p:sldLayoutId id="2147487576" r:id="rId9"/>
    <p:sldLayoutId id="2147487577" r:id="rId10"/>
    <p:sldLayoutId id="2147487578" r:id="rId11"/>
    <p:sldLayoutId id="2147487579" r:id="rId12"/>
    <p:sldLayoutId id="2147487580" r:id="rId13"/>
    <p:sldLayoutId id="2147487581" r:id="rId14"/>
    <p:sldLayoutId id="2147487582" r:id="rId15"/>
    <p:sldLayoutId id="2147487583" r:id="rId16"/>
    <p:sldLayoutId id="2147487584" r:id="rId17"/>
    <p:sldLayoutId id="2147487585" r:id="rId18"/>
    <p:sldLayoutId id="2147487586" r:id="rId19"/>
    <p:sldLayoutId id="2147487587" r:id="rId20"/>
    <p:sldLayoutId id="2147487588" r:id="rId21"/>
    <p:sldLayoutId id="2147487589" r:id="rId22"/>
    <p:sldLayoutId id="2147487590" r:id="rId23"/>
    <p:sldLayoutId id="2147487591" r:id="rId24"/>
    <p:sldLayoutId id="2147487592" r:id="rId25"/>
    <p:sldLayoutId id="2147487593" r:id="rId26"/>
    <p:sldLayoutId id="2147487594" r:id="rId27"/>
    <p:sldLayoutId id="2147487595" r:id="rId28"/>
    <p:sldLayoutId id="2147487596" r:id="rId29"/>
    <p:sldLayoutId id="2147487597" r:id="rId30"/>
    <p:sldLayoutId id="2147487598" r:id="rId31"/>
    <p:sldLayoutId id="2147487599" r:id="rId32"/>
    <p:sldLayoutId id="2147487600" r:id="rId33"/>
    <p:sldLayoutId id="2147487601" r:id="rId34"/>
    <p:sldLayoutId id="2147487602" r:id="rId35"/>
    <p:sldLayoutId id="2147487603" r:id="rId36"/>
    <p:sldLayoutId id="2147487604" r:id="rId37"/>
    <p:sldLayoutId id="2147487605" r:id="rId38"/>
    <p:sldLayoutId id="2147487606" r:id="rId39"/>
    <p:sldLayoutId id="2147487607" r:id="rId40"/>
    <p:sldLayoutId id="2147487608" r:id="rId41"/>
    <p:sldLayoutId id="2147487566" r:id="rId42"/>
    <p:sldLayoutId id="2147487440" r:id="rId43"/>
    <p:sldLayoutId id="2147487442" r:id="rId44"/>
    <p:sldLayoutId id="2147487443" r:id="rId45"/>
    <p:sldLayoutId id="2147487444" r:id="rId46"/>
    <p:sldLayoutId id="2147487501" r:id="rId47"/>
    <p:sldLayoutId id="2147487480" r:id="rId48"/>
    <p:sldLayoutId id="2147487481" r:id="rId49"/>
    <p:sldLayoutId id="2147487482" r:id="rId50"/>
  </p:sldLayoutIdLst>
  <p:transition spd="slow">
    <p:fade/>
  </p:transition>
  <p:hf sldNum="0" hdr="0" ftr="0" dt="0"/>
  <p:txStyles>
    <p:titleStyle>
      <a:lvl1pPr algn="l" defTabSz="685800" rtl="0" eaLnBrk="1" latinLnBrk="0" hangingPunct="1">
        <a:lnSpc>
          <a:spcPct val="90000"/>
        </a:lnSpc>
        <a:spcBef>
          <a:spcPct val="0"/>
        </a:spcBef>
        <a:buNone/>
        <a:defRPr sz="1800" b="1" kern="1200">
          <a:solidFill>
            <a:srgbClr val="3F1A01"/>
          </a:solidFill>
          <a:latin typeface="+mj-lt"/>
          <a:ea typeface="+mj-ea"/>
          <a:cs typeface="+mj-cs"/>
        </a:defRPr>
      </a:lvl1pPr>
    </p:titleStyle>
    <p:bodyStyle>
      <a:lvl1pPr marL="135000" indent="-135000" algn="l" defTabSz="685800" rtl="0" eaLnBrk="1" latinLnBrk="0" hangingPunct="1">
        <a:lnSpc>
          <a:spcPct val="100000"/>
        </a:lnSpc>
        <a:spcBef>
          <a:spcPts val="1350"/>
        </a:spcBef>
        <a:buFont typeface="Arial" panose="020B0604020202020204" pitchFamily="34" charset="0"/>
        <a:buChar char="•"/>
        <a:defRPr sz="1200" kern="1200">
          <a:solidFill>
            <a:srgbClr val="3F1A01"/>
          </a:solidFill>
          <a:latin typeface="+mn-lt"/>
          <a:ea typeface="+mn-ea"/>
          <a:cs typeface="+mn-cs"/>
        </a:defRPr>
      </a:lvl1pPr>
      <a:lvl2pPr marL="270000" indent="-135000" algn="l" defTabSz="685800" rtl="0" eaLnBrk="1" latinLnBrk="0" hangingPunct="1">
        <a:lnSpc>
          <a:spcPct val="100000"/>
        </a:lnSpc>
        <a:spcBef>
          <a:spcPts val="450"/>
        </a:spcBef>
        <a:buFont typeface="Arial" panose="020B0604020202020204" pitchFamily="34" charset="0"/>
        <a:buChar char="•"/>
        <a:defRPr sz="1050" kern="1200">
          <a:solidFill>
            <a:srgbClr val="3F1A01"/>
          </a:solidFill>
          <a:latin typeface="+mn-lt"/>
          <a:ea typeface="+mn-ea"/>
          <a:cs typeface="+mn-cs"/>
        </a:defRPr>
      </a:lvl2pPr>
      <a:lvl3pPr marL="405000" indent="-135000" algn="l" defTabSz="685800" rtl="0" eaLnBrk="1" latinLnBrk="0" hangingPunct="1">
        <a:lnSpc>
          <a:spcPct val="100000"/>
        </a:lnSpc>
        <a:spcBef>
          <a:spcPts val="450"/>
        </a:spcBef>
        <a:buFont typeface="Arial" panose="020B0604020202020204" pitchFamily="34" charset="0"/>
        <a:buChar char="•"/>
        <a:defRPr sz="900" kern="1200">
          <a:solidFill>
            <a:srgbClr val="3F1A01"/>
          </a:solidFill>
          <a:latin typeface="+mn-lt"/>
          <a:ea typeface="+mn-ea"/>
          <a:cs typeface="+mn-cs"/>
        </a:defRPr>
      </a:lvl3pPr>
      <a:lvl4pPr marL="540000" indent="-135000" algn="l" defTabSz="685800" rtl="0" eaLnBrk="1" latinLnBrk="0" hangingPunct="1">
        <a:lnSpc>
          <a:spcPct val="100000"/>
        </a:lnSpc>
        <a:spcBef>
          <a:spcPts val="450"/>
        </a:spcBef>
        <a:buFont typeface="Arial" panose="020B0604020202020204" pitchFamily="34" charset="0"/>
        <a:buChar char="•"/>
        <a:defRPr sz="750" kern="1200">
          <a:solidFill>
            <a:srgbClr val="3F1A01"/>
          </a:solidFill>
          <a:latin typeface="+mn-lt"/>
          <a:ea typeface="+mn-ea"/>
          <a:cs typeface="+mn-cs"/>
        </a:defRPr>
      </a:lvl4pPr>
      <a:lvl5pPr marL="675000" indent="-135000" algn="l" defTabSz="685800" rtl="0" eaLnBrk="1" latinLnBrk="0" hangingPunct="1">
        <a:lnSpc>
          <a:spcPct val="100000"/>
        </a:lnSpc>
        <a:spcBef>
          <a:spcPts val="450"/>
        </a:spcBef>
        <a:buFont typeface="Arial" panose="020B0604020202020204" pitchFamily="34" charset="0"/>
        <a:buChar char="•"/>
        <a:defRPr sz="600" kern="1200">
          <a:solidFill>
            <a:srgbClr val="3F1A0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a-DK"/>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3"/>
          <p:cNvGraphicFramePr>
            <a:graphicFrameLocks/>
          </p:cNvGraphicFramePr>
          <p:nvPr>
            <p:extLst>
              <p:ext uri="{D42A27DB-BD31-4B8C-83A1-F6EECF244321}">
                <p14:modId xmlns:p14="http://schemas.microsoft.com/office/powerpoint/2010/main" val="336892393"/>
              </p:ext>
            </p:extLst>
          </p:nvPr>
        </p:nvGraphicFramePr>
        <p:xfrm>
          <a:off x="1732492" y="1352992"/>
          <a:ext cx="5679016" cy="3413522"/>
        </p:xfrm>
        <a:graphic>
          <a:graphicData uri="http://schemas.openxmlformats.org/drawingml/2006/chart">
            <c:chart xmlns:c="http://schemas.openxmlformats.org/drawingml/2006/chart" xmlns:r="http://schemas.openxmlformats.org/officeDocument/2006/relationships" r:id="rId3"/>
          </a:graphicData>
        </a:graphic>
      </p:graphicFrame>
      <p:sp>
        <p:nvSpPr>
          <p:cNvPr id="26" name="Pladsholder til tekst 25"/>
          <p:cNvSpPr>
            <a:spLocks noGrp="1"/>
          </p:cNvSpPr>
          <p:nvPr>
            <p:ph type="body" sz="quarter" idx="17"/>
          </p:nvPr>
        </p:nvSpPr>
        <p:spPr>
          <a:xfrm>
            <a:off x="404812" y="261745"/>
            <a:ext cx="6910388" cy="200007"/>
          </a:xfrm>
        </p:spPr>
        <p:txBody>
          <a:bodyPr/>
          <a:lstStyle/>
          <a:p>
            <a:r>
              <a:rPr lang="en-GB" dirty="0"/>
              <a:t>Schizophrenia</a:t>
            </a:r>
            <a:endParaRPr lang="da-DK" dirty="0"/>
          </a:p>
        </p:txBody>
      </p:sp>
      <p:sp>
        <p:nvSpPr>
          <p:cNvPr id="86017" name="Title 1"/>
          <p:cNvSpPr>
            <a:spLocks noGrp="1"/>
          </p:cNvSpPr>
          <p:nvPr>
            <p:ph type="title"/>
          </p:nvPr>
        </p:nvSpPr>
        <p:spPr>
          <a:xfrm>
            <a:off x="404812" y="672994"/>
            <a:ext cx="6910388" cy="249299"/>
          </a:xfrm>
        </p:spPr>
        <p:txBody>
          <a:bodyPr>
            <a:normAutofit fontScale="90000"/>
          </a:bodyPr>
          <a:lstStyle/>
          <a:p>
            <a:r>
              <a:rPr lang="en-US" dirty="0"/>
              <a:t>Multiple Components Contribute to the High Costs of Treating a Patient With Schizophrenia in the United States in 2008</a:t>
            </a:r>
          </a:p>
        </p:txBody>
      </p:sp>
      <p:sp>
        <p:nvSpPr>
          <p:cNvPr id="3" name="Text Placeholder 2">
            <a:extLst>
              <a:ext uri="{FF2B5EF4-FFF2-40B4-BE49-F238E27FC236}">
                <a16:creationId xmlns:a16="http://schemas.microsoft.com/office/drawing/2014/main" id="{DC4A7905-7BCE-4771-8B6B-4BA210D91044}"/>
              </a:ext>
            </a:extLst>
          </p:cNvPr>
          <p:cNvSpPr>
            <a:spLocks noGrp="1"/>
          </p:cNvSpPr>
          <p:nvPr>
            <p:ph type="body" sz="quarter" idx="18"/>
          </p:nvPr>
        </p:nvSpPr>
        <p:spPr/>
        <p:txBody>
          <a:bodyPr/>
          <a:lstStyle/>
          <a:p>
            <a:pPr marL="0" indent="0">
              <a:buNone/>
            </a:pPr>
            <a:r>
              <a:rPr lang="da-DK" dirty="0" err="1">
                <a:latin typeface="Arial" panose="020B0604020202020204" pitchFamily="34" charset="0"/>
                <a:cs typeface="Arial" panose="020B0604020202020204" pitchFamily="34" charset="0"/>
              </a:rPr>
              <a:t>Costs</a:t>
            </a:r>
            <a:r>
              <a:rPr lang="da-DK" dirty="0">
                <a:latin typeface="Arial" panose="020B0604020202020204" pitchFamily="34" charset="0"/>
                <a:cs typeface="Arial" panose="020B0604020202020204" pitchFamily="34" charset="0"/>
              </a:rPr>
              <a:t> </a:t>
            </a:r>
            <a:r>
              <a:rPr lang="da-DK" dirty="0" err="1">
                <a:latin typeface="Arial" panose="020B0604020202020204" pitchFamily="34" charset="0"/>
                <a:cs typeface="Arial" panose="020B0604020202020204" pitchFamily="34" charset="0"/>
              </a:rPr>
              <a:t>shown</a:t>
            </a:r>
            <a:r>
              <a:rPr lang="da-DK" dirty="0">
                <a:latin typeface="Arial" panose="020B0604020202020204" pitchFamily="34" charset="0"/>
                <a:cs typeface="Arial" panose="020B0604020202020204" pitchFamily="34" charset="0"/>
              </a:rPr>
              <a:t> </a:t>
            </a:r>
            <a:r>
              <a:rPr lang="da-DK" dirty="0" err="1">
                <a:latin typeface="Arial" panose="020B0604020202020204" pitchFamily="34" charset="0"/>
                <a:cs typeface="Arial" panose="020B0604020202020204" pitchFamily="34" charset="0"/>
              </a:rPr>
              <a:t>represent</a:t>
            </a:r>
            <a:r>
              <a:rPr lang="da-DK" dirty="0">
                <a:latin typeface="Arial" panose="020B0604020202020204" pitchFamily="34" charset="0"/>
                <a:cs typeface="Arial" panose="020B0604020202020204" pitchFamily="34" charset="0"/>
              </a:rPr>
              <a:t> 2008 US dollars.</a:t>
            </a:r>
          </a:p>
          <a:p>
            <a:pPr marL="0" indent="0">
              <a:buNone/>
            </a:pPr>
            <a:r>
              <a:rPr lang="da-DK" dirty="0">
                <a:latin typeface="Arial" panose="020B0604020202020204" pitchFamily="34" charset="0"/>
                <a:cs typeface="Arial" panose="020B0604020202020204" pitchFamily="34" charset="0"/>
              </a:rPr>
              <a:t>Zhu B, et al. </a:t>
            </a:r>
            <a:r>
              <a:rPr lang="da-DK" i="1" dirty="0">
                <a:latin typeface="Arial" panose="020B0604020202020204" pitchFamily="34" charset="0"/>
                <a:cs typeface="Arial" panose="020B0604020202020204" pitchFamily="34" charset="0"/>
              </a:rPr>
              <a:t>BMC </a:t>
            </a:r>
            <a:r>
              <a:rPr lang="da-DK" i="1" dirty="0" err="1">
                <a:latin typeface="Arial" panose="020B0604020202020204" pitchFamily="34" charset="0"/>
                <a:cs typeface="Arial" panose="020B0604020202020204" pitchFamily="34" charset="0"/>
              </a:rPr>
              <a:t>Psychiatry</a:t>
            </a:r>
            <a:r>
              <a:rPr lang="da-DK" dirty="0">
                <a:latin typeface="Arial" panose="020B0604020202020204" pitchFamily="34" charset="0"/>
                <a:cs typeface="Arial" panose="020B0604020202020204" pitchFamily="34" charset="0"/>
              </a:rPr>
              <a:t>. 2008;8:72.</a:t>
            </a:r>
          </a:p>
        </p:txBody>
      </p:sp>
      <p:sp>
        <p:nvSpPr>
          <p:cNvPr id="8" name="Rectangle 7"/>
          <p:cNvSpPr/>
          <p:nvPr/>
        </p:nvSpPr>
        <p:spPr>
          <a:xfrm>
            <a:off x="2820987" y="1048901"/>
            <a:ext cx="3502025" cy="276999"/>
          </a:xfrm>
          <a:prstGeom prst="rect">
            <a:avLst/>
          </a:prstGeom>
        </p:spPr>
        <p:txBody>
          <a:bodyPr>
            <a:spAutoFit/>
          </a:bodyPr>
          <a:lstStyle/>
          <a:p>
            <a:pPr marL="0" lvl="1" algn="ctr" fontAlgn="auto">
              <a:spcBef>
                <a:spcPts val="0"/>
              </a:spcBef>
              <a:spcAft>
                <a:spcPts val="0"/>
              </a:spcAft>
              <a:defRPr/>
            </a:pPr>
            <a:r>
              <a:rPr lang="da-DK" sz="1200" b="1" dirty="0">
                <a:solidFill>
                  <a:schemeClr val="accent1">
                    <a:lumMod val="60000"/>
                    <a:lumOff val="40000"/>
                  </a:schemeClr>
                </a:solidFill>
                <a:ea typeface="Arial" charset="0"/>
              </a:rPr>
              <a:t>Total annual cost: $16,098</a:t>
            </a:r>
          </a:p>
        </p:txBody>
      </p:sp>
    </p:spTree>
    <p:extLst>
      <p:ext uri="{BB962C8B-B14F-4D97-AF65-F5344CB8AC3E}">
        <p14:creationId xmlns:p14="http://schemas.microsoft.com/office/powerpoint/2010/main" val="13197772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D81324D551104ABC17E99622E05DEB" ma:contentTypeVersion="3" ma:contentTypeDescription="Create a new document." ma:contentTypeScope="" ma:versionID="18123155e4e6e4b1186d86e94117882d">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5A1AA2EC-63BE-47E1-9934-7FE5BBB529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6784E1-409C-4428-8DC2-E375AA827811}">
  <ds:schemaRefs>
    <ds:schemaRef ds:uri="http://schemas.microsoft.com/sharepoint/v3/contenttype/forms"/>
  </ds:schemaRefs>
</ds:datastoreItem>
</file>

<file path=customXml/itemProps3.xml><?xml version="1.0" encoding="utf-8"?>
<ds:datastoreItem xmlns:ds="http://schemas.openxmlformats.org/officeDocument/2006/customXml" ds:itemID="{DF444CD6-C8FB-458B-8165-548E0DECFC98}">
  <ds:schemaRefs>
    <ds:schemaRef ds:uri="http://schemas.microsoft.com/sharepoint/events"/>
  </ds:schemaRefs>
</ds:datastoreItem>
</file>

<file path=customXml/itemProps4.xml><?xml version="1.0" encoding="utf-8"?>
<ds:datastoreItem xmlns:ds="http://schemas.openxmlformats.org/officeDocument/2006/customXml" ds:itemID="{FA420D85-8171-48BC-A4A0-33A64639BD21}">
  <ds:schemaRef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Lundbeck Master 2012_v1</Template>
  <TotalTime>95</TotalTime>
  <Words>310</Words>
  <Application>Microsoft Office PowerPoint</Application>
  <PresentationFormat>On-screen Show (16:9)</PresentationFormat>
  <Paragraphs>19</Paragraphs>
  <Slides>1</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Slide Titles</vt:lpstr>
      </vt:variant>
      <vt:variant>
        <vt:i4>1</vt:i4>
      </vt:variant>
      <vt:variant>
        <vt:lpstr>Custom Shows</vt:lpstr>
      </vt:variant>
      <vt:variant>
        <vt:i4>1</vt:i4>
      </vt:variant>
    </vt:vector>
  </HeadingPairs>
  <TitlesOfParts>
    <vt:vector size="6" baseType="lpstr">
      <vt:lpstr>Arial</vt:lpstr>
      <vt:lpstr>Calibri</vt:lpstr>
      <vt:lpstr>Times New Roman</vt:lpstr>
      <vt:lpstr>Neurotorium - PowerPoint-Skabelon - 2022-01-28</vt:lpstr>
      <vt:lpstr>Multiple Components Contribute to the High Costs of Treating a Patient With Schizophrenia in the United States in 2008</vt:lpstr>
      <vt:lpstr>Tabel of Content</vt:lpstr>
    </vt:vector>
  </TitlesOfParts>
  <Company>H. Lundbeck 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Tina Hjortlund</dc:creator>
  <cp:lastModifiedBy>Henrik Haase</cp:lastModifiedBy>
  <cp:revision>883</cp:revision>
  <cp:lastPrinted>2019-03-08T14:25:58Z</cp:lastPrinted>
  <dcterms:created xsi:type="dcterms:W3CDTF">2015-03-27T12:02:31Z</dcterms:created>
  <dcterms:modified xsi:type="dcterms:W3CDTF">2022-02-23T12:24:17Z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ublishingExpirationDate">
    <vt:lpwstr/>
  </property>
  <property fmtid="{D5CDD505-2E9C-101B-9397-08002B2CF9AE}" pid="3" name="PublishingStartDate">
    <vt:lpwstr/>
  </property>
  <property fmtid="{D5CDD505-2E9C-101B-9397-08002B2CF9AE}" pid="4" name="ContentTypeId">
    <vt:lpwstr>0x010100BAD81324D551104ABC17E99622E05DEB</vt:lpwstr>
  </property>
  <property fmtid="{D5CDD505-2E9C-101B-9397-08002B2CF9AE}" pid="5" name="_dlc_DocId">
    <vt:lpwstr>V6NEY75CHXNC-284-661</vt:lpwstr>
  </property>
  <property fmtid="{D5CDD505-2E9C-101B-9397-08002B2CF9AE}" pid="6" name="_dlc_DocIdUrl">
    <vt:lpwstr>http://brainweb/Portals/Organization/Corporate/research_and_development/ma_cdc/corporate_medical_affairs/aripiprazole/_layouts/15/DocIdRedir.aspx?ID=V6NEY75CHXNC-284-661, V6NEY75CHXNC-284-661</vt:lpwstr>
  </property>
  <property fmtid="{D5CDD505-2E9C-101B-9397-08002B2CF9AE}" pid="7" name="_dlc_DocIdItemGuid">
    <vt:lpwstr>30700e5b-f350-4d3e-89a8-fb010d960c17</vt:lpwstr>
  </property>
</Properties>
</file>